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67" r:id="rId3"/>
    <p:sldId id="258" r:id="rId4"/>
    <p:sldId id="260" r:id="rId5"/>
    <p:sldId id="261" r:id="rId6"/>
    <p:sldId id="262" r:id="rId7"/>
    <p:sldId id="278" r:id="rId8"/>
    <p:sldId id="275" r:id="rId9"/>
    <p:sldId id="276" r:id="rId10"/>
    <p:sldId id="279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A283A9-7536-454F-A6E6-F304BE8DAB8B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C17F28-C1C9-4F6C-910B-C593259F165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638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3D3E08B-CBD8-45E5-BB24-8BA99EF82556}" type="slidenum">
              <a:rPr lang="ru-RU" smtClean="0"/>
              <a:pPr/>
              <a:t>6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02.12.2015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Назарова С.А.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ut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02.12.2015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Назарова С.А.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ut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02.12.2015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Назарова С.А.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ut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02.12.2015</a:t>
            </a: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Назарова С.А.</a:t>
            </a: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70C70E-18ED-43B4-B8B8-44EEE9A48F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ut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3941763"/>
            <a:ext cx="4038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02.12.2015</a:t>
            </a: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Назарова С.А.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1E38AB45-7651-4384-9552-385D05A70A5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ut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02.12.2015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Назарова С.А.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ut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02.12.2015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Назарова С.А.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ut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02.12.2015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Назарова С.А.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ut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02.12.2015</a:t>
            </a: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Назарова С.А.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ut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02.12.2015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Назарова С.А.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ut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02.12.2015</a:t>
            </a: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Назарова С.А.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ut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02.12.2015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Назарова С.А.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ut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02.12.2015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Назарова С.А.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ut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ru-RU" smtClean="0"/>
              <a:t>02.12.2015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ru-RU" smtClean="0"/>
              <a:t>Назарова С.А.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ransition>
    <p:cut/>
  </p:transition>
  <p:hf sldNum="0"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785795"/>
            <a:ext cx="7772400" cy="1785949"/>
          </a:xfrm>
        </p:spPr>
        <p:txBody>
          <a:bodyPr>
            <a:normAutofit/>
          </a:bodyPr>
          <a:lstStyle/>
          <a:p>
            <a:r>
              <a:rPr lang="ru-RU" sz="5400" dirty="0" smtClean="0"/>
              <a:t>Обучающее изложение</a:t>
            </a:r>
            <a:endParaRPr lang="ru-RU" sz="5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000240"/>
            <a:ext cx="6400800" cy="2786082"/>
          </a:xfrm>
        </p:spPr>
        <p:txBody>
          <a:bodyPr>
            <a:normAutofit/>
          </a:bodyPr>
          <a:lstStyle/>
          <a:p>
            <a:r>
              <a:rPr lang="ru-RU" sz="6000" b="1" dirty="0" smtClean="0">
                <a:solidFill>
                  <a:schemeClr val="tx1"/>
                </a:solidFill>
              </a:rPr>
              <a:t>Клесты</a:t>
            </a:r>
          </a:p>
          <a:p>
            <a:endParaRPr lang="ru-RU" sz="6000" b="1" dirty="0" smtClean="0">
              <a:solidFill>
                <a:schemeClr val="tx1"/>
              </a:solidFill>
            </a:endParaRPr>
          </a:p>
          <a:p>
            <a:pPr algn="r"/>
            <a:r>
              <a:rPr lang="ru-RU" sz="2400" b="1" dirty="0" smtClean="0">
                <a:solidFill>
                  <a:schemeClr val="tx1"/>
                </a:solidFill>
              </a:rPr>
              <a:t>Шереметьева Ирина Николаевна</a:t>
            </a:r>
            <a:endParaRPr lang="ru-RU" sz="2000" b="1" dirty="0" smtClean="0">
              <a:solidFill>
                <a:schemeClr val="tx1"/>
              </a:solidFill>
            </a:endParaRPr>
          </a:p>
          <a:p>
            <a:endParaRPr lang="ru-RU" sz="6000" b="1" dirty="0" smtClean="0">
              <a:solidFill>
                <a:schemeClr val="tx1"/>
              </a:solidFill>
            </a:endParaRPr>
          </a:p>
          <a:p>
            <a:endParaRPr lang="ru-RU" sz="6000" b="1" dirty="0">
              <a:solidFill>
                <a:schemeClr val="tx1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Шереметьева И Н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/>
              <a:t>7.02.2023</a:t>
            </a:r>
            <a:endParaRPr lang="ru-RU"/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5400" dirty="0" smtClean="0"/>
              <a:t>СПАСИБО </a:t>
            </a:r>
          </a:p>
          <a:p>
            <a:pPr algn="ctr">
              <a:buNone/>
            </a:pPr>
            <a:r>
              <a:rPr lang="ru-RU" sz="5400" dirty="0" smtClean="0"/>
              <a:t>ЗА</a:t>
            </a:r>
          </a:p>
          <a:p>
            <a:pPr algn="ctr">
              <a:buNone/>
            </a:pPr>
            <a:r>
              <a:rPr lang="ru-RU" sz="5400" dirty="0" smtClean="0"/>
              <a:t> ВНИМАНИЕ</a:t>
            </a:r>
            <a:endParaRPr lang="ru-RU" sz="540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dirty="0" smtClean="0"/>
              <a:t>7.02.2023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.Шереметьева ИН</a:t>
            </a:r>
            <a:endParaRPr lang="ru-RU" dirty="0"/>
          </a:p>
        </p:txBody>
      </p:sp>
    </p:spTree>
  </p:cSld>
  <p:clrMapOvr>
    <a:masterClrMapping/>
  </p:clrMapOvr>
  <p:transition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2" name="Rectangle 6"/>
          <p:cNvSpPr>
            <a:spLocks noGrp="1" noChangeArrowheads="1"/>
          </p:cNvSpPr>
          <p:nvPr>
            <p:ph type="title" sz="quarter"/>
          </p:nvPr>
        </p:nvSpPr>
        <p:spPr/>
        <p:txBody>
          <a:bodyPr/>
          <a:lstStyle/>
          <a:p>
            <a:r>
              <a:rPr lang="ru-RU" sz="4800">
                <a:solidFill>
                  <a:srgbClr val="CC0000"/>
                </a:solidFill>
              </a:rPr>
              <a:t>КЛЕСТЫ.</a:t>
            </a:r>
          </a:p>
        </p:txBody>
      </p:sp>
      <p:pic>
        <p:nvPicPr>
          <p:cNvPr id="4110" name="Picture 14" descr="275px-Red_Crossbills_%28Male%29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/>
          <a:srcRect/>
          <a:stretch>
            <a:fillRect/>
          </a:stretch>
        </p:blipFill>
        <p:spPr>
          <a:xfrm>
            <a:off x="5572132" y="4214818"/>
            <a:ext cx="2951163" cy="2109787"/>
          </a:xfrm>
          <a:noFill/>
          <a:ln/>
        </p:spPr>
      </p:pic>
      <p:pic>
        <p:nvPicPr>
          <p:cNvPr id="4116" name="Picture 20" descr="клесты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/>
          <a:srcRect/>
          <a:stretch>
            <a:fillRect/>
          </a:stretch>
        </p:blipFill>
        <p:spPr>
          <a:xfrm>
            <a:off x="285720" y="4143380"/>
            <a:ext cx="3285624" cy="2214554"/>
          </a:xfrm>
          <a:noFill/>
          <a:ln/>
        </p:spPr>
      </p:pic>
      <p:sp>
        <p:nvSpPr>
          <p:cNvPr id="4117" name="Rectangle 21"/>
          <p:cNvSpPr>
            <a:spLocks noChangeArrowheads="1"/>
          </p:cNvSpPr>
          <p:nvPr/>
        </p:nvSpPr>
        <p:spPr bwMode="auto">
          <a:xfrm>
            <a:off x="468313" y="571479"/>
            <a:ext cx="8218487" cy="55880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</a:pPr>
            <a:endParaRPr lang="ru-RU" sz="2800" b="1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</a:pPr>
            <a:r>
              <a:rPr lang="ru-RU" sz="28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    </a:t>
            </a:r>
            <a:r>
              <a:rPr lang="ru-RU" sz="3600" b="1" dirty="0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Эта птица небольшая, </a:t>
            </a:r>
          </a:p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</a:pPr>
            <a:r>
              <a:rPr lang="ru-RU" sz="3600" b="1" dirty="0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Ну, а умница, какая! </a:t>
            </a:r>
          </a:p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</a:pPr>
            <a:r>
              <a:rPr lang="ru-RU" sz="3600" b="1" dirty="0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Кривым клювом шишки дробит,</a:t>
            </a:r>
          </a:p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</a:pPr>
            <a:r>
              <a:rPr lang="ru-RU" sz="3600" b="1" dirty="0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В январе птенцов выводит.</a:t>
            </a:r>
            <a:r>
              <a:rPr lang="ru-RU" sz="2800" b="1" dirty="0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Шереметьева И Н</a:t>
            </a:r>
            <a:endParaRPr lang="ru-RU" dirty="0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0" name="Содержимое 9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Прямоугольник 3"/>
          <p:cNvSpPr>
            <a:spLocks noChangeArrowheads="1"/>
          </p:cNvSpPr>
          <p:nvPr/>
        </p:nvSpPr>
        <p:spPr bwMode="auto">
          <a:xfrm>
            <a:off x="357158" y="1357298"/>
            <a:ext cx="8501122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36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Самая примечательная особенность </a:t>
            </a:r>
          </a:p>
          <a:p>
            <a:r>
              <a:rPr lang="ru-RU" sz="36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внешнего вида клеста – его клюв, кончики </a:t>
            </a:r>
            <a:r>
              <a:rPr lang="ru-RU" sz="36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которого </a:t>
            </a:r>
            <a:r>
              <a:rPr lang="ru-RU" sz="36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перекрещиваются. Скрещенные </a:t>
            </a:r>
            <a:r>
              <a:rPr lang="ru-RU" sz="36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кончики </a:t>
            </a:r>
            <a:r>
              <a:rPr lang="ru-RU" sz="36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клюва позволяют клестам легко раскрывать чешуйки шишек хвойных </a:t>
            </a:r>
            <a:r>
              <a:rPr lang="ru-RU" sz="36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деревьев </a:t>
            </a:r>
            <a:r>
              <a:rPr lang="ru-RU" sz="36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  выбирать из них семена.</a:t>
            </a:r>
            <a:r>
              <a:rPr lang="ru-RU" sz="3600" b="1" dirty="0">
                <a:solidFill>
                  <a:srgbClr val="000000"/>
                </a:solidFill>
                <a:latin typeface="Monotype Corsiva" pitchFamily="66" charset="0"/>
              </a:rPr>
              <a:t> </a:t>
            </a:r>
            <a:endParaRPr lang="ru-RU" sz="3600" dirty="0"/>
          </a:p>
        </p:txBody>
      </p:sp>
      <p:sp>
        <p:nvSpPr>
          <p:cNvPr id="5" name="Rectangle 21"/>
          <p:cNvSpPr txBox="1">
            <a:spLocks noChangeArrowheads="1"/>
          </p:cNvSpPr>
          <p:nvPr/>
        </p:nvSpPr>
        <p:spPr>
          <a:xfrm>
            <a:off x="381000" y="357166"/>
            <a:ext cx="8229600" cy="1071570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ru-RU" sz="4800" u="sng" kern="0" dirty="0" smtClean="0">
                <a:solidFill>
                  <a:srgbClr val="CC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Интересный факт </a:t>
            </a:r>
            <a:r>
              <a:rPr lang="ru-RU" sz="4800" u="sng" kern="0" dirty="0">
                <a:solidFill>
                  <a:srgbClr val="CC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!</a:t>
            </a: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Шереметьева</a:t>
            </a:r>
            <a:endParaRPr lang="ru-RU" dirty="0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dirty="0" smtClean="0"/>
              <a:t>7.02.2023</a:t>
            </a:r>
            <a:endParaRPr lang="ru-RU" dirty="0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26"/>
          <p:cNvSpPr>
            <a:spLocks noChangeArrowheads="1"/>
          </p:cNvSpPr>
          <p:nvPr/>
        </p:nvSpPr>
        <p:spPr bwMode="auto">
          <a:xfrm>
            <a:off x="142844" y="642918"/>
            <a:ext cx="5857916" cy="4031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ru-RU" sz="3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Старинная </a:t>
            </a:r>
            <a:r>
              <a:rPr lang="ru-RU" sz="3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легенда гласит, что когда  Иисус Христос был распят на кресте, к нему прилетели клесты и стали</a:t>
            </a:r>
          </a:p>
          <a:p>
            <a:r>
              <a:rPr lang="ru-RU" sz="3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клювами </a:t>
            </a:r>
            <a:r>
              <a:rPr lang="ru-RU" sz="3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вынимать колючки из тернового венца. За это </a:t>
            </a:r>
            <a:r>
              <a:rPr lang="ru-RU" sz="3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клестов зовут </a:t>
            </a:r>
            <a:r>
              <a:rPr lang="ru-RU" sz="3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«Христовыми птицами».</a:t>
            </a:r>
          </a:p>
        </p:txBody>
      </p:sp>
      <p:pic>
        <p:nvPicPr>
          <p:cNvPr id="4" name="Picture 16" descr="хр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5709388" y="714356"/>
            <a:ext cx="3313311" cy="51734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214282" y="214290"/>
            <a:ext cx="4244975" cy="6264275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400" dirty="0" smtClean="0"/>
              <a:t>   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400" dirty="0" smtClean="0"/>
              <a:t>          </a:t>
            </a:r>
            <a:r>
              <a:rPr lang="ru-RU" sz="36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Жизнь клестов тесно связана с хвойными  деревьями. Это отражается в названиях клестов: </a:t>
            </a:r>
            <a:r>
              <a:rPr lang="ru-RU" sz="3600" b="1" dirty="0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клёст-сосновик</a:t>
            </a:r>
            <a:r>
              <a:rPr lang="ru-RU" sz="36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(у них </a:t>
            </a:r>
            <a:r>
              <a:rPr lang="ru-RU" sz="36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мощный и толстый клюв), </a:t>
            </a:r>
            <a:r>
              <a:rPr lang="ru-RU" sz="3600" b="1" dirty="0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Клёст - </a:t>
            </a:r>
            <a:r>
              <a:rPr lang="ru-RU" sz="3600" b="1" dirty="0" err="1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еловик</a:t>
            </a:r>
            <a:r>
              <a:rPr lang="ru-RU" sz="36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(клюв потоньше).</a:t>
            </a:r>
          </a:p>
        </p:txBody>
      </p:sp>
      <p:pic>
        <p:nvPicPr>
          <p:cNvPr id="7172" name="Picture 7" descr="190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4286248" y="642918"/>
            <a:ext cx="4171950" cy="5048250"/>
          </a:xfrm>
        </p:spPr>
      </p:pic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428604"/>
          </a:xfrm>
        </p:spPr>
        <p:txBody>
          <a:bodyPr>
            <a:normAutofit/>
          </a:bodyPr>
          <a:lstStyle/>
          <a:p>
            <a:pPr eaLnBrk="1" hangingPunct="1"/>
            <a:r>
              <a:rPr lang="ru-RU" sz="800" dirty="0" smtClean="0"/>
              <a:t>.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571480"/>
            <a:ext cx="8929718" cy="5981720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400" dirty="0" smtClean="0"/>
              <a:t>           </a:t>
            </a:r>
            <a:r>
              <a:rPr lang="ru-RU" sz="2800" b="1" dirty="0" smtClean="0"/>
              <a:t>На </a:t>
            </a:r>
            <a:r>
              <a:rPr lang="ru-RU" sz="2800" b="1" dirty="0" smtClean="0"/>
              <a:t>занесённых снегом ветвях ползают, кувыркаются, висят вверх ногами небольшие красноватые и зеленоватые птицы. Своими сильными перекрещенными клювами они достают семена из жёлтых еловых шишек. </a:t>
            </a:r>
          </a:p>
          <a:p>
            <a:pPr algn="just">
              <a:buNone/>
            </a:pPr>
            <a:r>
              <a:rPr lang="ru-RU" sz="2800" b="1" dirty="0" smtClean="0"/>
              <a:t>            Это </a:t>
            </a:r>
            <a:r>
              <a:rPr lang="ru-RU" sz="2800" b="1" dirty="0" smtClean="0"/>
              <a:t>клесты. Они не боятся ни вьюги, ни мороза. Детей они выводят не только летом, но и зимой. В самый лютый мороз клесты кормят своих маленьких птенцов. Те сидят под толстыми сучьями, у самого ствола. </a:t>
            </a:r>
          </a:p>
          <a:p>
            <a:pPr algn="just">
              <a:buNone/>
            </a:pPr>
            <a:r>
              <a:rPr lang="ru-RU" sz="2800" b="1" dirty="0" smtClean="0"/>
              <a:t>             Корма </a:t>
            </a:r>
            <a:r>
              <a:rPr lang="ru-RU" sz="2800" b="1" dirty="0" smtClean="0"/>
              <a:t>малышам хватает, а холод в тёплом гнезде не страшен. </a:t>
            </a:r>
          </a:p>
          <a:p>
            <a:pPr>
              <a:buNone/>
            </a:pPr>
            <a:r>
              <a:rPr lang="ru-RU" sz="2800" b="1" dirty="0" smtClean="0"/>
              <a:t>                                                                      (</a:t>
            </a:r>
            <a:r>
              <a:rPr lang="ru-RU" sz="2800" b="1" dirty="0" smtClean="0"/>
              <a:t>По В. </a:t>
            </a:r>
            <a:r>
              <a:rPr lang="ru-RU" sz="2800" b="1" dirty="0" err="1" smtClean="0"/>
              <a:t>Вольскому</a:t>
            </a:r>
            <a:r>
              <a:rPr lang="ru-RU" sz="2800" b="1" dirty="0" smtClean="0"/>
              <a:t>) </a:t>
            </a:r>
          </a:p>
          <a:p>
            <a:pPr algn="just" eaLnBrk="1" hangingPunct="1">
              <a:buFontTx/>
              <a:buNone/>
              <a:defRPr/>
            </a:pPr>
            <a:endParaRPr lang="ru-RU" sz="2400" b="1" i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83" name="Rectangle 1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800" u="sng">
                <a:solidFill>
                  <a:srgbClr val="CC0000"/>
                </a:solidFill>
              </a:rPr>
              <a:t>Вопросы  к тексту.</a:t>
            </a:r>
          </a:p>
        </p:txBody>
      </p:sp>
      <p:sp>
        <p:nvSpPr>
          <p:cNvPr id="28684" name="Rectangle 12"/>
          <p:cNvSpPr>
            <a:spLocks noGrp="1" noChangeArrowheads="1"/>
          </p:cNvSpPr>
          <p:nvPr>
            <p:ph type="body" idx="1"/>
          </p:nvPr>
        </p:nvSpPr>
        <p:spPr>
          <a:xfrm>
            <a:off x="395288" y="1628775"/>
            <a:ext cx="8229600" cy="4530725"/>
          </a:xfrm>
        </p:spPr>
        <p:txBody>
          <a:bodyPr/>
          <a:lstStyle/>
          <a:p>
            <a:pPr marL="609600" indent="-609600">
              <a:buFont typeface="Wingdings" pitchFamily="2" charset="2"/>
              <a:buNone/>
            </a:pPr>
            <a:r>
              <a:rPr lang="en-US" sz="36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1</a:t>
            </a:r>
            <a:r>
              <a:rPr lang="ru-RU" sz="36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. Что вы узнали о клестах?</a:t>
            </a:r>
          </a:p>
          <a:p>
            <a:pPr marL="609600" indent="-609600">
              <a:buFont typeface="Wingdings" pitchFamily="2" charset="2"/>
              <a:buNone/>
            </a:pPr>
            <a:r>
              <a:rPr lang="ru-RU" sz="36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2. Как в тексте описано поведение взрослых птиц на занесённых снегом ветках?</a:t>
            </a:r>
          </a:p>
          <a:p>
            <a:pPr marL="609600" indent="-609600">
              <a:buFont typeface="Wingdings" pitchFamily="2" charset="2"/>
              <a:buNone/>
            </a:pPr>
            <a:r>
              <a:rPr lang="ru-RU" sz="36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3. Какие клювы у клестов?</a:t>
            </a:r>
          </a:p>
          <a:p>
            <a:pPr marL="609600" indent="-609600">
              <a:buFont typeface="Wingdings" pitchFamily="2" charset="2"/>
              <a:buNone/>
            </a:pPr>
            <a:r>
              <a:rPr lang="ru-RU" sz="36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4. Где сидят маленькие птенцы во время кормления?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ransition>
    <p:cover dir="r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 декабря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Изложение.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Клесты.</a:t>
            </a:r>
          </a:p>
          <a:p>
            <a:pPr algn="ctr">
              <a:buNone/>
            </a:pP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План:</a:t>
            </a:r>
          </a:p>
          <a:p>
            <a:pPr marL="514350" indent="-514350">
              <a:buFontTx/>
              <a:buAutoNum type="arabicPeriod"/>
            </a:pP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На ветвях ели.</a:t>
            </a:r>
          </a:p>
          <a:p>
            <a:pPr marL="514350" indent="-514350">
              <a:buNone/>
            </a:pP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2. Кормление малышей.</a:t>
            </a:r>
          </a:p>
          <a:p>
            <a:pPr marL="514350" indent="-514350">
              <a:buNone/>
            </a:pP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3. Не страшен голод и холод.</a:t>
            </a:r>
          </a:p>
          <a:p>
            <a:pPr>
              <a:buNone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ransition>
    <p:cut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8229600" cy="153966"/>
          </a:xfrm>
        </p:spPr>
        <p:txBody>
          <a:bodyPr>
            <a:noAutofit/>
          </a:bodyPr>
          <a:lstStyle/>
          <a:p>
            <a:r>
              <a:rPr lang="ru-RU" sz="8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14290"/>
            <a:ext cx="9144000" cy="6643710"/>
          </a:xfrm>
        </p:spPr>
        <p:txBody>
          <a:bodyPr>
            <a:normAutofit/>
          </a:bodyPr>
          <a:lstStyle/>
          <a:p>
            <a:pPr marL="457200" indent="-457200">
              <a:buAutoNum type="arabicPeriod"/>
            </a:pPr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Где ползают, кувыркаются, висят вверх ногами небольшие красноватые и зеленоватые птицы? 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(На занесённых снегом ветвях ели)</a:t>
            </a:r>
          </a:p>
          <a:p>
            <a:pPr marL="457200" indent="-457200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Чем и что они достают из жёлтых еловых шишек?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Своими крепкими перекрещенными клювами они достают семена )</a:t>
            </a:r>
          </a:p>
          <a:p>
            <a:pPr marL="457200" indent="-457200">
              <a:buAutoNum type="arabicPeriod" startAt="2"/>
            </a:pPr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Что это за птицы? Что они не боятся?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Это клесты. Они не боятся ни вьюги, ни мороза.) </a:t>
            </a:r>
          </a:p>
          <a:p>
            <a:pPr marL="457200" indent="-457200">
              <a:buNone/>
            </a:pP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Когда выводят птенцов?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Детей выводят не только летом, но и зимой.) </a:t>
            </a:r>
          </a:p>
          <a:p>
            <a:pPr marL="457200" indent="-457200">
              <a:buNone/>
            </a:pP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Когда клесты кормят своих малышей? </a:t>
            </a:r>
            <a:r>
              <a:rPr lang="ru-RU" sz="24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самый лютый мороз клесты кормят своих маленьких птенцов.) </a:t>
            </a:r>
          </a:p>
          <a:p>
            <a:pPr marL="457200" indent="-457200">
              <a:buNone/>
            </a:pP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Где сидят птенцы? (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Малыши сидят под толстыми сучьями, у самого ствола.)</a:t>
            </a:r>
          </a:p>
          <a:p>
            <a:pPr marL="457200" indent="-457200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3.  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Корма малышам хватает, а холод в тёплом гнезде не страшен. </a:t>
            </a:r>
          </a:p>
          <a:p>
            <a:pPr marL="457200" indent="-457200">
              <a:buNone/>
            </a:pPr>
            <a:r>
              <a:rPr lang="ru-RU" sz="24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u="sng" dirty="0">
              <a:solidFill>
                <a:srgbClr val="FF0000"/>
              </a:solidFill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Шереметьева ИН</a:t>
            </a:r>
            <a:endParaRPr lang="ru-RU" dirty="0"/>
          </a:p>
        </p:txBody>
      </p:sp>
    </p:spTree>
  </p:cSld>
  <p:clrMapOvr>
    <a:masterClrMapping/>
  </p:clrMapOvr>
  <p:transition>
    <p:cut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</TotalTime>
  <Words>393</Words>
  <Application>Microsoft Office PowerPoint</Application>
  <PresentationFormat>Экран (4:3)</PresentationFormat>
  <Paragraphs>68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Обучающее изложение</vt:lpstr>
      <vt:lpstr>КЛЕСТЫ.</vt:lpstr>
      <vt:lpstr>Слайд 3</vt:lpstr>
      <vt:lpstr>Слайд 4</vt:lpstr>
      <vt:lpstr>Слайд 5</vt:lpstr>
      <vt:lpstr>.</vt:lpstr>
      <vt:lpstr>Вопросы  к тексту.</vt:lpstr>
      <vt:lpstr>1 декабря Изложение.</vt:lpstr>
      <vt:lpstr>.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Обучающее изложение</dc:title>
  <dc:creator>Viktor</dc:creator>
  <cp:lastModifiedBy>Acer</cp:lastModifiedBy>
  <cp:revision>13</cp:revision>
  <dcterms:created xsi:type="dcterms:W3CDTF">2015-11-29T15:11:24Z</dcterms:created>
  <dcterms:modified xsi:type="dcterms:W3CDTF">2023-02-07T07:47:47Z</dcterms:modified>
</cp:coreProperties>
</file>