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Горелова\28W4Vr6qk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12" y="188640"/>
            <a:ext cx="874058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5517232"/>
            <a:ext cx="4125144" cy="11430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Подготовила: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учитель – логопед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Мещерякова М.С.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00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рина\Desktop\Горелова\d971d1d354e46fc473bd7828a5730a134d2d32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4" y="351904"/>
            <a:ext cx="9206946" cy="650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520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Марина\Desktop\Горелова\desktop_c33a49d2-8781-4f83-866f-71faa8b0dcbf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8124825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948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Марина\Desktop\Горелова\158745249911869964515e9e9a5307f8f-пенал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72349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397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Марина\Desktop\Горелова\php1pPGws_slovarnye-slova-v-kartinkah-1-klass-shkola-rossii_html_f077ab5d3d415823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1231" y="0"/>
            <a:ext cx="98054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14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Марина\Desktop\Горелова\d5b5099835d763d335a38af11d3089af1c554d1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69293" cy="612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103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Марина\Desktop\Горелова\2094947-4ed518c5f732bc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78536" cy="623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190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595313"/>
            <a:ext cx="80200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021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486586" cy="524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845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494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476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168217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431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468344" cy="544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753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32" y="836712"/>
            <a:ext cx="8964488" cy="361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808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рина\Desktop\Горелова\1737c3a0eb5a038d1c63baad3105de3babd57b9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5052" cy="638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498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Подготовила:  учитель – логопед  Мещерякова М.С.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</cp:revision>
  <dcterms:created xsi:type="dcterms:W3CDTF">2023-01-26T09:26:20Z</dcterms:created>
  <dcterms:modified xsi:type="dcterms:W3CDTF">2023-02-07T07:46:40Z</dcterms:modified>
</cp:coreProperties>
</file>