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5" r:id="rId7"/>
    <p:sldId id="261" r:id="rId8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2382" y="-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37A6A-9838-44F5-BA95-F2290BDF5262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99043-9C7E-4C43-9BA0-C24A7731A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857232" y="1166786"/>
            <a:ext cx="5072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Рабочая тетрадь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14356" y="2524108"/>
            <a:ext cx="5643602" cy="3071834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Comic Sans MS" pitchFamily="66" charset="0"/>
              </a:rPr>
              <a:t>Широкий - узкий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32" name="AutoShape 8" descr="https://yt3.ggpht.com/Jmsk-NotEZcq17gu4cpGDhwwVArwsA1MHkL0PS9fCnX6yPW0QYx2D4lnz9v-yz62D1eCN3F9LUs=s900-c-k-c0x00ffffff-no-rj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56" y="5881694"/>
            <a:ext cx="3286148" cy="265638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714620" y="8096272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Воспитатель 1 категории Смирнова Т.Л. 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32" name="AutoShape 8" descr="https://yt3.ggpht.com/Jmsk-NotEZcq17gu4cpGDhwwVArwsA1MHkL0PS9fCnX6yPW0QYx2D4lnz9v-yz62D1eCN3F9LUs=s900-c-k-c0x00ffffff-no-rj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56" y="5881694"/>
            <a:ext cx="3286148" cy="2656388"/>
          </a:xfrm>
          <a:prstGeom prst="rect">
            <a:avLst/>
          </a:prstGeom>
          <a:noFill/>
        </p:spPr>
      </p:pic>
      <p:sp>
        <p:nvSpPr>
          <p:cNvPr id="10" name="Стрелка вправо 9"/>
          <p:cNvSpPr/>
          <p:nvPr/>
        </p:nvSpPr>
        <p:spPr>
          <a:xfrm>
            <a:off x="571480" y="1166786"/>
            <a:ext cx="714380" cy="571504"/>
          </a:xfrm>
          <a:prstGeom prst="rightArrow">
            <a:avLst/>
          </a:prstGeom>
          <a:solidFill>
            <a:srgbClr val="FFC00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https://cf3.ppt-online.org/files3/slide/m/Mz1gDX3lRNqiIVOdrJ7tHpUv6B8cGZPTob5xuA/slide-2.jpg"/>
          <p:cNvPicPr>
            <a:picLocks noChangeAspect="1" noChangeArrowheads="1"/>
          </p:cNvPicPr>
          <p:nvPr/>
        </p:nvPicPr>
        <p:blipFill>
          <a:blip r:embed="rId4"/>
          <a:srcRect l="12048" t="33214" r="14458" b="16243"/>
          <a:stretch>
            <a:fillRect/>
          </a:stretch>
        </p:blipFill>
        <p:spPr bwMode="auto">
          <a:xfrm>
            <a:off x="785794" y="2309794"/>
            <a:ext cx="5353768" cy="3071834"/>
          </a:xfrm>
          <a:prstGeom prst="round2Diag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643050" y="952472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Какой шарф широкий, а какой узкий?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32" name="AutoShape 8" descr="https://yt3.ggpht.com/Jmsk-NotEZcq17gu4cpGDhwwVArwsA1MHkL0PS9fCnX6yPW0QYx2D4lnz9v-yz62D1eCN3F9LUs=s900-c-k-c0x00ffffff-no-rj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8" y="7024702"/>
            <a:ext cx="2643206" cy="2136660"/>
          </a:xfrm>
          <a:prstGeom prst="rect">
            <a:avLst/>
          </a:prstGeom>
          <a:noFill/>
        </p:spPr>
      </p:pic>
      <p:pic>
        <p:nvPicPr>
          <p:cNvPr id="18434" name="Picture 2" descr="https://cf3.ppt-online.org/files3/slide/m/Mz1gDX3lRNqiIVOdrJ7tHpUv6B8cGZPTob5xuA/slide-6.jpg"/>
          <p:cNvPicPr>
            <a:picLocks noChangeAspect="1" noChangeArrowheads="1"/>
          </p:cNvPicPr>
          <p:nvPr/>
        </p:nvPicPr>
        <p:blipFill>
          <a:blip r:embed="rId4"/>
          <a:srcRect t="21526"/>
          <a:stretch>
            <a:fillRect/>
          </a:stretch>
        </p:blipFill>
        <p:spPr bwMode="auto">
          <a:xfrm>
            <a:off x="357166" y="3095612"/>
            <a:ext cx="6072230" cy="3569519"/>
          </a:xfrm>
          <a:prstGeom prst="round2Diag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428736" y="738158"/>
            <a:ext cx="47863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Назови ремни  (по цвету) от самого узкого к самому широкому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571480" y="1166786"/>
            <a:ext cx="714380" cy="571504"/>
          </a:xfrm>
          <a:prstGeom prst="rightArrow">
            <a:avLst/>
          </a:prstGeom>
          <a:solidFill>
            <a:srgbClr val="FFC00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32" name="AutoShape 8" descr="https://yt3.ggpht.com/Jmsk-NotEZcq17gu4cpGDhwwVArwsA1MHkL0PS9fCnX6yPW0QYx2D4lnz9v-yz62D1eCN3F9LUs=s900-c-k-c0x00ffffff-no-rj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786058" y="6024570"/>
            <a:ext cx="3286148" cy="2656388"/>
          </a:xfrm>
          <a:prstGeom prst="rect">
            <a:avLst/>
          </a:prstGeom>
          <a:noFill/>
        </p:spPr>
      </p:pic>
      <p:pic>
        <p:nvPicPr>
          <p:cNvPr id="17410" name="Picture 2" descr="https://cf3.ppt-online.org/files3/slide/m/Mz1gDX3lRNqiIVOdrJ7tHpUv6B8cGZPTob5xuA/slide-5.jpg"/>
          <p:cNvPicPr>
            <a:picLocks noChangeAspect="1" noChangeArrowheads="1"/>
          </p:cNvPicPr>
          <p:nvPr/>
        </p:nvPicPr>
        <p:blipFill>
          <a:blip r:embed="rId4"/>
          <a:srcRect t="15170" r="10227"/>
          <a:stretch>
            <a:fillRect/>
          </a:stretch>
        </p:blipFill>
        <p:spPr bwMode="auto">
          <a:xfrm>
            <a:off x="571456" y="1952604"/>
            <a:ext cx="5643626" cy="3714776"/>
          </a:xfrm>
          <a:prstGeom prst="round2Diag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857364" y="809596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Какая лента шире? Какое окно уже?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71480" y="1166786"/>
            <a:ext cx="714380" cy="571504"/>
          </a:xfrm>
          <a:prstGeom prst="rightArrow">
            <a:avLst/>
          </a:prstGeom>
          <a:solidFill>
            <a:srgbClr val="FFC00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32" name="AutoShape 8" descr="https://yt3.ggpht.com/Jmsk-NotEZcq17gu4cpGDhwwVArwsA1MHkL0PS9fCnX6yPW0QYx2D4lnz9v-yz62D1eCN3F9LUs=s900-c-k-c0x00ffffff-no-rj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86124" y="6453198"/>
            <a:ext cx="2786082" cy="2252155"/>
          </a:xfrm>
          <a:prstGeom prst="rect">
            <a:avLst/>
          </a:prstGeom>
          <a:noFill/>
        </p:spPr>
      </p:pic>
      <p:pic>
        <p:nvPicPr>
          <p:cNvPr id="16386" name="Picture 2" descr="https://cf3.ppt-online.org/files3/slide/m/Mz1gDX3lRNqiIVOdrJ7tHpUv6B8cGZPTob5xuA/slide-8.jpg"/>
          <p:cNvPicPr>
            <a:picLocks noChangeAspect="1" noChangeArrowheads="1"/>
          </p:cNvPicPr>
          <p:nvPr/>
        </p:nvPicPr>
        <p:blipFill>
          <a:blip r:embed="rId4"/>
          <a:srcRect l="15512" t="18528" r="15910" b="22620"/>
          <a:stretch>
            <a:fillRect/>
          </a:stretch>
        </p:blipFill>
        <p:spPr bwMode="auto">
          <a:xfrm>
            <a:off x="428604" y="2309794"/>
            <a:ext cx="6000792" cy="3857652"/>
          </a:xfrm>
          <a:prstGeom prst="round2Diag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6" name="Стрелка вправо 5"/>
          <p:cNvSpPr/>
          <p:nvPr/>
        </p:nvSpPr>
        <p:spPr>
          <a:xfrm>
            <a:off x="571480" y="1166786"/>
            <a:ext cx="714380" cy="571504"/>
          </a:xfrm>
          <a:prstGeom prst="rightArrow">
            <a:avLst/>
          </a:prstGeom>
          <a:solidFill>
            <a:srgbClr val="FFC00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43050" y="952472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Какой из мостиков через речку самый широкий? А какой самый узкий?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32" name="AutoShape 8" descr="https://yt3.ggpht.com/Jmsk-NotEZcq17gu4cpGDhwwVArwsA1MHkL0PS9fCnX6yPW0QYx2D4lnz9v-yz62D1eCN3F9LUs=s900-c-k-c0x00ffffff-no-rj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86124" y="6453198"/>
            <a:ext cx="2786082" cy="2252155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571480" y="1166786"/>
            <a:ext cx="714380" cy="571504"/>
          </a:xfrm>
          <a:prstGeom prst="rightArrow">
            <a:avLst/>
          </a:prstGeom>
          <a:solidFill>
            <a:srgbClr val="FFC000"/>
          </a:solidFill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s://cf3.ppt-online.org/files3/slide/m/Mz1gDX3lRNqiIVOdrJ7tHpUv6B8cGZPTob5xuA/slide-9.jpg"/>
          <p:cNvPicPr>
            <a:picLocks noChangeAspect="1" noChangeArrowheads="1"/>
          </p:cNvPicPr>
          <p:nvPr/>
        </p:nvPicPr>
        <p:blipFill>
          <a:blip r:embed="rId4"/>
          <a:srcRect l="9797" t="25430" r="11828" b="11359"/>
          <a:stretch>
            <a:fillRect/>
          </a:stretch>
        </p:blipFill>
        <p:spPr bwMode="auto">
          <a:xfrm>
            <a:off x="428604" y="2809860"/>
            <a:ext cx="5929330" cy="3582329"/>
          </a:xfrm>
          <a:prstGeom prst="round2Diag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1500174" y="1309662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Какая дверь широкая?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Математический фон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90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32" name="AutoShape 8" descr="https://yt3.ggpht.com/Jmsk-NotEZcq17gu4cpGDhwwVArwsA1MHkL0PS9fCnX6yPW0QYx2D4lnz9v-yz62D1eCN3F9LUs=s900-c-k-c0x00ffffff-no-rj"/>
          <p:cNvSpPr>
            <a:spLocks noChangeAspect="1" noChangeArrowheads="1"/>
          </p:cNvSpPr>
          <p:nvPr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i.pinimg.com/originals/17/84/49/17844908466b614e00320707a3fec4c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8" y="6881826"/>
            <a:ext cx="2571768" cy="2078912"/>
          </a:xfrm>
          <a:prstGeom prst="rect">
            <a:avLst/>
          </a:prstGeom>
          <a:noFill/>
        </p:spPr>
      </p:pic>
      <p:pic>
        <p:nvPicPr>
          <p:cNvPr id="22530" name="Picture 2" descr="https://cf3.ppt-online.org/files3/slide/m/Mz1gDX3lRNqiIVOdrJ7tHpUv6B8cGZPTob5xuA/slide-10.jpg"/>
          <p:cNvPicPr>
            <a:picLocks noChangeAspect="1" noChangeArrowheads="1"/>
          </p:cNvPicPr>
          <p:nvPr/>
        </p:nvPicPr>
        <p:blipFill>
          <a:blip r:embed="rId4"/>
          <a:srcRect l="4210" t="17133" r="-1052"/>
          <a:stretch>
            <a:fillRect/>
          </a:stretch>
        </p:blipFill>
        <p:spPr bwMode="auto">
          <a:xfrm>
            <a:off x="428604" y="2095480"/>
            <a:ext cx="5929330" cy="3800654"/>
          </a:xfrm>
          <a:prstGeom prst="round2DiagRect">
            <a:avLst/>
          </a:prstGeom>
          <a:noFill/>
          <a:ln w="38100">
            <a:solidFill>
              <a:srgbClr val="7030A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214422" y="952472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Физкультминутка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57</Words>
  <Application>Microsoft Office PowerPoint</Application>
  <PresentationFormat>Лист A4 (210x297 мм)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5</cp:revision>
  <dcterms:created xsi:type="dcterms:W3CDTF">2023-02-07T07:01:03Z</dcterms:created>
  <dcterms:modified xsi:type="dcterms:W3CDTF">2023-02-07T07:47:14Z</dcterms:modified>
</cp:coreProperties>
</file>