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208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523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25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668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21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5491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167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759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445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227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573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179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66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304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35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628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41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3367336-7F44-4C15-9641-F549E2C3DBC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901DB97-F3BE-4038-9728-3C60A6C4B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3855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Зимние виды спорта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64772" y="4708391"/>
            <a:ext cx="6400800" cy="1947333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Презентацию подготовила 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Мороз Марина Васильевна 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воспитатель ГБОУ школы №1302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14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914400"/>
            <a:ext cx="6019800" cy="919942"/>
          </a:xfrm>
        </p:spPr>
        <p:txBody>
          <a:bodyPr/>
          <a:lstStyle/>
          <a:p>
            <a:r>
              <a:rPr lang="ru-RU" dirty="0" smtClean="0"/>
              <a:t>Бобслей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8998" r="18998"/>
          <a:stretch>
            <a:fillRect/>
          </a:stretch>
        </p:blipFill>
        <p:spPr>
          <a:xfrm>
            <a:off x="241300" y="914400"/>
            <a:ext cx="4314825" cy="45720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2812" y="1834342"/>
            <a:ext cx="6021388" cy="365205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  Бобслей –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еще один командный зимний вид спорта. В бобслее очень важны физические показатели силы и командной работы, так как в этом виде спорта самое главное как можно сильнее разогнать свой «Боб». Побеждает в бобслее та команда, которая быстрее всех проедет маршрут.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1" y="4156284"/>
            <a:ext cx="3879943" cy="22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790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00838" y="2618509"/>
            <a:ext cx="8001000" cy="9642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968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14096"/>
            <a:ext cx="11061672" cy="1507067"/>
          </a:xfrm>
        </p:spPr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771099"/>
            <a:ext cx="8534400" cy="361526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1) Рассказать детям о видах зимних видах спорта, а так же рассказать о том, какие навыки понадобятся в каждом из представленных видов спорта.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2) Рассказать детям о пользе спорта.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3) Воспитать у детей любовь к спорту.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674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14096"/>
            <a:ext cx="11061672" cy="1507067"/>
          </a:xfrm>
        </p:spPr>
        <p:txBody>
          <a:bodyPr/>
          <a:lstStyle/>
          <a:p>
            <a:r>
              <a:rPr lang="ru-RU" dirty="0" smtClean="0"/>
              <a:t>Почему важно заниматься спортом?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826815"/>
            <a:ext cx="8534400" cy="361526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Занятия спортом являются неотъемлемой частью в жизни каждого человека, ведь как говорил великий древнегреческий мыслитель, Аристотель: «Движение – это жизнь!». Благодаря спорту человек укрепляет свое здоровье, становится сильнее и выносливее, а также закаляет характер человека. В мире известно просто огромное количество видов спорта, и каждый из этих видов направлен на развитие определенных мышц и навыков, но сегодня мы поговорим именно о зимних видах спорта.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612" y="1826815"/>
            <a:ext cx="2460568" cy="14216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872643"/>
            <a:ext cx="2076796" cy="2076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996" y="4872643"/>
            <a:ext cx="1846811" cy="19821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497" y="5307749"/>
            <a:ext cx="1571106" cy="15470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398" y="4958327"/>
            <a:ext cx="3134059" cy="181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56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724400" y="914400"/>
            <a:ext cx="6019800" cy="1143000"/>
          </a:xfrm>
        </p:spPr>
        <p:txBody>
          <a:bodyPr/>
          <a:lstStyle/>
          <a:p>
            <a:r>
              <a:rPr lang="ru-RU" dirty="0" smtClean="0"/>
              <a:t>Биатлон</a:t>
            </a:r>
            <a:endParaRPr lang="ru-RU" dirty="0"/>
          </a:p>
        </p:txBody>
      </p:sp>
      <p:pic>
        <p:nvPicPr>
          <p:cNvPr id="13" name="Рисунок 12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6076" r="26076"/>
          <a:stretch>
            <a:fillRect/>
          </a:stretch>
        </p:blipFill>
        <p:spPr>
          <a:xfrm>
            <a:off x="565266" y="972589"/>
            <a:ext cx="3857105" cy="5029200"/>
          </a:xfrm>
          <a:prstGeom prst="rect">
            <a:avLst/>
          </a:prstGeom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4724400" y="2057400"/>
            <a:ext cx="6021388" cy="3079865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dirty="0" smtClean="0">
                <a:solidFill>
                  <a:schemeClr val="tx1"/>
                </a:solidFill>
              </a:rPr>
              <a:t>Биатлон – один из самых известных и самых захватывающих видов зимних видов спорта. Суть биатлона заключается в том, чтобы как можно быстрее пройти лыжную трассу, состоящую из нескольких кругов. При этом спортсмен не только должен быстро проехать заданный маршрут, но и поразить все мишени.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371" y="4257477"/>
            <a:ext cx="3045420" cy="175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13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914400"/>
            <a:ext cx="6019800" cy="1143000"/>
          </a:xfrm>
        </p:spPr>
        <p:txBody>
          <a:bodyPr/>
          <a:lstStyle/>
          <a:p>
            <a:r>
              <a:rPr lang="ru-RU" dirty="0" smtClean="0"/>
              <a:t>Фигурное катание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4400" y="2175933"/>
            <a:ext cx="6021388" cy="2048933"/>
          </a:xfrm>
        </p:spPr>
        <p:txBody>
          <a:bodyPr>
            <a:normAutofit/>
          </a:bodyPr>
          <a:lstStyle/>
          <a:p>
            <a:r>
              <a:rPr lang="ru-RU" dirty="0" smtClean="0"/>
              <a:t>   </a:t>
            </a:r>
            <a:r>
              <a:rPr lang="ru-RU" dirty="0" smtClean="0">
                <a:solidFill>
                  <a:schemeClr val="tx1"/>
                </a:solidFill>
              </a:rPr>
              <a:t>Фигурное катание – еще один известнейшие зимний вид спорта. </a:t>
            </a:r>
            <a:r>
              <a:rPr lang="ru-RU" dirty="0">
                <a:solidFill>
                  <a:schemeClr val="tx1"/>
                </a:solidFill>
              </a:rPr>
              <a:t>Существует как парное, так и одиночное фигурное </a:t>
            </a:r>
            <a:r>
              <a:rPr lang="ru-RU" dirty="0" smtClean="0">
                <a:solidFill>
                  <a:schemeClr val="tx1"/>
                </a:solidFill>
              </a:rPr>
              <a:t>катание. В фигурном катании важна не только выносливость и сила, но и красота исполнения своего номера. Главной целью спортсмена(</a:t>
            </a:r>
            <a:r>
              <a:rPr lang="ru-RU" dirty="0" err="1" smtClean="0">
                <a:solidFill>
                  <a:schemeClr val="tx1"/>
                </a:solidFill>
              </a:rPr>
              <a:t>ов</a:t>
            </a:r>
            <a:r>
              <a:rPr lang="ru-RU" dirty="0" smtClean="0">
                <a:solidFill>
                  <a:schemeClr val="tx1"/>
                </a:solidFill>
              </a:rPr>
              <a:t>) является показать не только красивый, но и техничный номер.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4224866"/>
            <a:ext cx="2351115" cy="2351115"/>
          </a:xfrm>
          <a:prstGeom prst="rect">
            <a:avLst/>
          </a:prstGeom>
        </p:spPr>
      </p:pic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9791" b="9791"/>
          <a:stretch>
            <a:fillRect/>
          </a:stretch>
        </p:blipFill>
        <p:spPr>
          <a:xfrm>
            <a:off x="398463" y="914400"/>
            <a:ext cx="409098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29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914400"/>
            <a:ext cx="6019800" cy="1143000"/>
          </a:xfrm>
        </p:spPr>
        <p:txBody>
          <a:bodyPr/>
          <a:lstStyle/>
          <a:p>
            <a:r>
              <a:rPr lang="ru-RU" dirty="0" smtClean="0"/>
              <a:t>Хоккей</a:t>
            </a:r>
            <a:endParaRPr lang="ru-RU" dirty="0"/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5706" r="15706"/>
          <a:stretch>
            <a:fillRect/>
          </a:stretch>
        </p:blipFill>
        <p:spPr>
          <a:xfrm>
            <a:off x="190761" y="914400"/>
            <a:ext cx="4432300" cy="45720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2812" y="2175933"/>
            <a:ext cx="6021388" cy="331046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  Хоккей – самый энергичный зимний вид спорта. Хоккей – командный вид спорта, и поэтому в хоккее очень важно уметь играть в команде. Самой главной задачей в хоккее является забросить как можно больше шайб в ворота соперника. Для этого нужно обладать невероятной силой, выносливостью, а главное характером, ведь в хоккее за шайбу придется бороться!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813" y="4757035"/>
            <a:ext cx="1861239" cy="169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917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812" y="914400"/>
            <a:ext cx="6019800" cy="1143000"/>
          </a:xfrm>
        </p:spPr>
        <p:txBody>
          <a:bodyPr/>
          <a:lstStyle/>
          <a:p>
            <a:r>
              <a:rPr lang="ru-RU" dirty="0" smtClean="0"/>
              <a:t>Прыжки на лыжах с трамплина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1224" y="2175933"/>
            <a:ext cx="6021388" cy="3310467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dirty="0" smtClean="0">
                <a:solidFill>
                  <a:schemeClr val="tx1"/>
                </a:solidFill>
              </a:rPr>
              <a:t>Прыжки на лыжах с трамплина – один из самых экстремальных зимних видов спорта. В этом виде спорта очень важна координация движений, так как результат в первую очередь зависит от нее. Спортсмен должен как можно быстрее спуститься с горки и прыгнуть с трамплина как можно дальше. Чем дальше получилось прыгнуть у спортсмена, тем лучше результат.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catherineasquithgallery.com/uploads/posts/2021-03/1614683750_36-p-fon-prizhki-s-tramplina-4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6" r="19576"/>
          <a:stretch>
            <a:fillRect/>
          </a:stretch>
        </p:blipFill>
        <p:spPr bwMode="auto">
          <a:xfrm>
            <a:off x="249238" y="914400"/>
            <a:ext cx="4173537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960" y="4636892"/>
            <a:ext cx="2940605" cy="169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59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1224" y="914400"/>
            <a:ext cx="6019800" cy="1009996"/>
          </a:xfrm>
        </p:spPr>
        <p:txBody>
          <a:bodyPr/>
          <a:lstStyle/>
          <a:p>
            <a:r>
              <a:rPr lang="ru-RU" dirty="0" smtClean="0"/>
              <a:t>Сноубординг</a:t>
            </a:r>
            <a:endParaRPr lang="ru-RU" dirty="0"/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5153" r="15153"/>
          <a:stretch>
            <a:fillRect/>
          </a:stretch>
        </p:blipFill>
        <p:spPr>
          <a:xfrm>
            <a:off x="232987" y="914400"/>
            <a:ext cx="4397375" cy="45720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19636" y="1924396"/>
            <a:ext cx="6021388" cy="331046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  Еще один экстремальный, но в то же время захватывающий вид спорта – сноубординг. Сноубординг не совсем обычный вид спорта. Сложность сноубординг заключается в том, что ноги как бы «соединены»  между собой специальным снарядом, сноубордом, поэтому координация ног должна быть на высшем уровне. Главной задачей в сноубординге является – быстрый спуск с горы.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783" y="4786644"/>
            <a:ext cx="2832539" cy="163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6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812" y="914400"/>
            <a:ext cx="6019800" cy="914400"/>
          </a:xfrm>
        </p:spPr>
        <p:txBody>
          <a:bodyPr/>
          <a:lstStyle/>
          <a:p>
            <a:r>
              <a:rPr lang="ru-RU" dirty="0" smtClean="0"/>
              <a:t>Керлинг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6066" r="26066"/>
          <a:stretch>
            <a:fillRect/>
          </a:stretch>
        </p:blipFill>
        <p:spPr>
          <a:xfrm>
            <a:off x="864321" y="914400"/>
            <a:ext cx="3280974" cy="45720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1224" y="1828800"/>
            <a:ext cx="6021388" cy="3657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  Керлинг – еще один зимний вид спорта связанный с коньками. В керлинге очень важна выносливость и координация движения рук, ведь главной задачей в керлинге является загнать свой снаряд (камень</a:t>
            </a:r>
            <a:r>
              <a:rPr lang="ru-RU" dirty="0">
                <a:solidFill>
                  <a:schemeClr val="tx1"/>
                </a:solidFill>
              </a:rPr>
              <a:t>)</a:t>
            </a:r>
            <a:r>
              <a:rPr lang="ru-RU" dirty="0" smtClean="0">
                <a:solidFill>
                  <a:schemeClr val="tx1"/>
                </a:solidFill>
              </a:rPr>
              <a:t> в круг посредством полировки льда перед этим самым снарядом. Чем ближе к центру круга остановится «камень», тем ближе победа. Керлинг, как и многие другие, является командным видом спорта.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191" y="4131425"/>
            <a:ext cx="2726575" cy="272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31643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179</TotalTime>
  <Words>568</Words>
  <Application>Microsoft Office PowerPoint</Application>
  <PresentationFormat>Широкоэкранный</PresentationFormat>
  <Paragraphs>25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Century Gothic</vt:lpstr>
      <vt:lpstr>Wingdings 3</vt:lpstr>
      <vt:lpstr>Сектор</vt:lpstr>
      <vt:lpstr>Зимние виды спорта</vt:lpstr>
      <vt:lpstr>Цели и задачи</vt:lpstr>
      <vt:lpstr>Почему важно заниматься спортом?</vt:lpstr>
      <vt:lpstr>Биатлон</vt:lpstr>
      <vt:lpstr>Фигурное катание</vt:lpstr>
      <vt:lpstr>Хоккей</vt:lpstr>
      <vt:lpstr>Прыжки на лыжах с трамплина</vt:lpstr>
      <vt:lpstr>Сноубординг</vt:lpstr>
      <vt:lpstr>Керлинг</vt:lpstr>
      <vt:lpstr>Бобслей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Зимние виды спорта</dc:title>
  <dc:creator>Дмитрий</dc:creator>
  <cp:lastModifiedBy>Дмитрий</cp:lastModifiedBy>
  <cp:revision>19</cp:revision>
  <dcterms:created xsi:type="dcterms:W3CDTF">2023-02-02T15:08:11Z</dcterms:created>
  <dcterms:modified xsi:type="dcterms:W3CDTF">2023-02-06T14:42:39Z</dcterms:modified>
</cp:coreProperties>
</file>