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1" r:id="rId5"/>
    <p:sldId id="264" r:id="rId6"/>
    <p:sldId id="259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72816"/>
            <a:ext cx="3851920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692696"/>
            <a:ext cx="8686800" cy="5832648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Ответственность за употребление 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спиртосодержащей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и алкогольной 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продукции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несовершеннолетними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и появление в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состоянии опьянения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в общественных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местах.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8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4664"/>
            <a:ext cx="2540000" cy="318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77072"/>
            <a:ext cx="4320480" cy="25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6779096" cy="4176464"/>
          </a:xfrm>
          <a:noFill/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Меры административной ответственности совершеннолетних лиц за употребление спиртных напитков в общественных местах регламентирует статья </a:t>
            </a:r>
            <a:r>
              <a:rPr lang="ru-RU" sz="2800" b="1" u="sng" dirty="0">
                <a:solidFill>
                  <a:srgbClr val="FF0000"/>
                </a:solidFill>
              </a:rPr>
              <a:t>20.20 Кодекса Российской Федерации об административных правонарушениях (далее КоАП </a:t>
            </a:r>
            <a:r>
              <a:rPr lang="ru-RU" sz="2800" b="1" u="sng" dirty="0" smtClean="0">
                <a:solidFill>
                  <a:srgbClr val="FF0000"/>
                </a:solidFill>
              </a:rPr>
              <a:t>РФ)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26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991944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ервая </a:t>
            </a:r>
            <a:r>
              <a:rPr lang="ru-RU" dirty="0">
                <a:solidFill>
                  <a:schemeClr val="tx1"/>
                </a:solidFill>
              </a:rPr>
              <a:t>часть статьи </a:t>
            </a:r>
            <a:r>
              <a:rPr lang="ru-RU" dirty="0" smtClean="0">
                <a:solidFill>
                  <a:schemeClr val="tx1"/>
                </a:solidFill>
              </a:rPr>
              <a:t>20.22 КоАП РФ устанавливает</a:t>
            </a:r>
            <a:r>
              <a:rPr lang="ru-RU" dirty="0">
                <a:solidFill>
                  <a:schemeClr val="tx1"/>
                </a:solidFill>
              </a:rPr>
              <a:t>, что за употребление алкогольной продукции в не предназначенных для этого местах, налагается штраф.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698477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68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употребление алкоголя в общественных местах осуществляется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несовершеннолетними, не достигшими 16 лет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степень ответственности определяется на основании статьи 20.22 КоАП РФ. В данном случае ответственность по этой статье понесут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  иные законные представители несовершеннолетних в виде наложения административного штрафа  в размере от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тысячи пятисот до двух тысяч рублей.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07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64896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323528" y="764704"/>
            <a:ext cx="8496944" cy="273630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</a:rPr>
              <a:t>Несовершеннолетние</a:t>
            </a:r>
            <a:r>
              <a:rPr lang="ru-RU" dirty="0"/>
              <a:t> в возрасте </a:t>
            </a:r>
            <a:r>
              <a:rPr lang="ru-RU" b="1" dirty="0">
                <a:solidFill>
                  <a:srgbClr val="FF0000"/>
                </a:solidFill>
              </a:rPr>
              <a:t>от 16 до 18 лет </a:t>
            </a:r>
            <a:r>
              <a:rPr lang="ru-RU" dirty="0"/>
              <a:t>за появление в общественных местах в состоянии опьянения и за распитие алкоголя на улицах несут ответственность на общих основаниях по </a:t>
            </a:r>
            <a:r>
              <a:rPr lang="ru-RU" b="1" dirty="0" smtClean="0">
                <a:solidFill>
                  <a:srgbClr val="FF0000"/>
                </a:solidFill>
              </a:rPr>
              <a:t>ст. </a:t>
            </a:r>
            <a:r>
              <a:rPr lang="ru-RU" b="1" dirty="0">
                <a:solidFill>
                  <a:srgbClr val="FF0000"/>
                </a:solidFill>
              </a:rPr>
              <a:t>20.20 и 20.21 КоАП РФ</a:t>
            </a:r>
            <a:r>
              <a:rPr lang="ru-RU" dirty="0"/>
              <a:t>. Также, в России существует практика привлечения родителей подростков по «универсальной» статье </a:t>
            </a:r>
            <a:r>
              <a:rPr lang="ru-RU" b="1" dirty="0">
                <a:solidFill>
                  <a:srgbClr val="FF0000"/>
                </a:solidFill>
              </a:rPr>
              <a:t>5.35 КоАП РФ </a:t>
            </a:r>
            <a:r>
              <a:rPr lang="ru-RU" dirty="0"/>
              <a:t>— «Неисполнение родителями или иными законными представителями несовершеннолетних обязанностей по содержанию и воспитанию несовершеннолетних».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56992"/>
            <a:ext cx="5760640" cy="3230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843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3240360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мест, где запрещается распитие спиртных напитков несовершеннолетними и взрослыми, содержится в Федеральном законе от 22.11.1995 № 171-ФЗ и включает </a:t>
            </a:r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учреждения, общественный транспорт и остановки, рынки и массовые скопления людей, территории жилых зон (лифты, подъезды, парковки) и отдыха.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806489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270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4874"/>
            <a:ext cx="449771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305342"/>
            <a:ext cx="403244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Согласно статье 6.10 КоАП  вовлечение несовершеннолетнего в употребление алкогольной и спиртосодержащей продукции, новых потенциально опасных </a:t>
            </a:r>
            <a:r>
              <a:rPr lang="ru-RU" b="1" dirty="0" err="1"/>
              <a:t>психоактивных</a:t>
            </a:r>
            <a:r>
              <a:rPr lang="ru-RU" b="1" dirty="0"/>
              <a:t> веществ или одурманивающих веществ совершенное родителями или иными законными представителями несовершеннолетних,  а также лицами, на которых возложены обязанности по обучению и воспитанию несовершеннолетних влекут наложение административного штрафа в размере от четырех тысяч до пяти тысяч рублей.</a:t>
            </a:r>
            <a:r>
              <a:rPr lang="ru-RU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21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116632"/>
            <a:ext cx="4536504" cy="6624736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>
                <a:solidFill>
                  <a:schemeClr val="tx1"/>
                </a:solidFill>
              </a:rPr>
              <a:t>За вовлечение  несовершеннолетнего в систематическое употребление (распитие) алкогольной и спиртосодержащей продукции, одурманивающих веществ, в занятие бродяжничеством или попрошайничеством, совершенное лицом, достигшим восемнадцатилетнего возраста, статьей 151 Уголовного кодекса РФ </a:t>
            </a:r>
            <a:r>
              <a:rPr lang="ru-RU" sz="1800" b="1" dirty="0" smtClean="0">
                <a:solidFill>
                  <a:schemeClr val="tx1"/>
                </a:solidFill>
              </a:rPr>
              <a:t>предусмотрена </a:t>
            </a:r>
            <a:r>
              <a:rPr lang="ru-RU" sz="1800" b="1" dirty="0">
                <a:solidFill>
                  <a:schemeClr val="tx1"/>
                </a:solidFill>
              </a:rPr>
              <a:t>уголовная ответственность, в том числе в виде лишения свободы на срок до 4 лет, те же деяния совершенные  родителем, педагогическим работником либо иным лицом, на которое законом возложены обязанности по воспитанию несовершеннолетнего, максимальное наказание для данного круга лиц - лишение свободы на срок до пяти лет с лишением права занимать определенные должности или заниматься определенной деятельностью на срок до трех лет или без такового.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4032447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609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8136904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75804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54</TotalTime>
  <Words>110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Справедливость</vt:lpstr>
      <vt:lpstr>Ответственность за употребление  спиртосодержащей  и алкогольной  продукции  несовершеннолетними  и появление в  состоянии опьянения  в общественных  местах. </vt:lpstr>
      <vt:lpstr>Меры административной ответственности совершеннолетних лиц за употребление спиртных напитков в общественных местах регламентирует статья 20.20 Кодекса Российской Федерации об административных правонарушениях (далее КоАП РФ)</vt:lpstr>
      <vt:lpstr>Первая часть статьи 20.22 КоАП РФ устанавливает, что за употребление алкогольной продукции в не предназначенных для этого местах, налагается штраф. </vt:lpstr>
      <vt:lpstr>Ответственность</vt:lpstr>
      <vt:lpstr>Ответственность</vt:lpstr>
      <vt:lpstr>Список мест, где запрещается распитие спиртных напитков несовершеннолетними и взрослыми, содержится в Федеральном законе от 22.11.1995 № 171-ФЗ и включает образовательные учреждения, общественный транспорт и остановки, рынки и массовые скопления людей, территории жилых зон (лифты, подъезды, парковки) и отдыха. </vt:lpstr>
      <vt:lpstr>Презентация PowerPoint</vt:lpstr>
      <vt:lpstr>За вовлечение  несовершеннолетнего в систематическое употребление (распитие) алкогольной и спиртосодержащей продукции, одурманивающих веществ, в занятие бродяжничеством или попрошайничеством, совершенное лицом, достигшим восемнадцатилетнего возраста, статьей 151 Уголовного кодекса РФ предусмотрена уголовная ответственность, в том числе в виде лишения свободы на срок до 4 лет, те же деяния совершенные  родителем, педагогическим работником либо иным лицом, на которое законом возложены обязанности по воспитанию несовершеннолетнего, максимальное наказание для данного круга лиц - лишение свободы на срок до пяти лет с лишением права занимать определенные должности или заниматься определенной деятельностью на срок до трех лет или без такового.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Ответственность за употребление  спиртосодержащей  и алкогольной  продукции  несовершеннолетними  и появление в  состоянии опьянения  в общественных  местах. </dc:title>
  <dc:creator>Олеся ОН. Слепенкова</dc:creator>
  <cp:lastModifiedBy>Олеся ОН. Слепенкова</cp:lastModifiedBy>
  <cp:revision>7</cp:revision>
  <dcterms:created xsi:type="dcterms:W3CDTF">2022-12-13T07:40:31Z</dcterms:created>
  <dcterms:modified xsi:type="dcterms:W3CDTF">2023-02-07T05:11:14Z</dcterms:modified>
</cp:coreProperties>
</file>