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8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7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rosuchebnik.ru/material/iskusstvo-11-klass-metodicheskoe-posobie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зарубежного искусства Нового времени.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3948056"/>
            <a:ext cx="9577700" cy="29099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культурно-исторический тип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 Нового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охватывает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XVII-XIX века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 подготовлена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музыки МБОУ «СОШ №18»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Сергиева Посада Московской области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Ивановой Надеждой Михайловной.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304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Дом Инвалидов, </a:t>
            </a:r>
            <a:r>
              <a:rPr lang="ru-RU" sz="22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Париж - один </a:t>
            </a:r>
            <a: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самых великолепных произведений французской архитектуры барокко. Большинство комплексов были построены французским архитектором </a:t>
            </a:r>
            <a:r>
              <a:rPr lang="ru-RU" sz="2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Либералем</a:t>
            </a:r>
            <a: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Брюаном</a:t>
            </a:r>
            <a: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Удивительный купол часовни был спроектирован Жюлем </a:t>
            </a:r>
            <a:r>
              <a:rPr lang="ru-RU" sz="2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Ардуэном</a:t>
            </a:r>
            <a: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Мансаром</a:t>
            </a:r>
            <a: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Задуманный как дом престарелых и госпиталь для ветеранов, государственный дом Инвалидов сегодня является музеем французской армии, современной истории. Но также это место, где покоятся национальные герои Франции, включая Наполеона Бонапарта.</a:t>
            </a:r>
            <a:br>
              <a:rPr lang="ru-RU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0220" y="3179763"/>
            <a:ext cx="6960637" cy="367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9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Версальский дворец,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Версаль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Дворец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Версаля – один из самых великих дворцов, когда-либо построенных человеком, он является прекрасным примером светской барочной архитектуры. Сооружавшийся под руководством Людовика XIV в 1660-х годах, дворец, в большей степени, включая Зеркальную галерею, был разработан архитектором Жюлем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Ардуеном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Мансаром</a:t>
            </a:r>
            <a:r>
              <a:rPr lang="ru-RU" dirty="0"/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4560" y="2817813"/>
            <a:ext cx="6075469" cy="40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53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Монументальная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барокко связана с архитектурной средой, во многом подчинена общему декоративному замыслу, и при этом имеет самоценное значение. Фасады зданий и интерьеры заполняются множеством статуй.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во многом преобладает над содержательными мотивами, эмоции ― над рационализмом, поэтому произведения искусства будят в зрителе сомнения, страсти. Ярким примером служат скульптурные композиции 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Лоренцо Бернини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"Экстаз святой Терезы", "Аполлон и Дафна" и др.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2351" y="2593910"/>
            <a:ext cx="7166162" cy="426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82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10548"/>
            <a:ext cx="8373360" cy="154888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архитектор и скульптор. Являлся видным архитектором и ведущим скульптором своего времени, считается создателем стиля барокко в скульптуре. Как отмечалось, «Чем Шекспир является для драматургии, тем Бернини стал для скульптуры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1479" y="2332653"/>
            <a:ext cx="6736702" cy="452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06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4" y="130629"/>
            <a:ext cx="8596668" cy="2313991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происходит отказ от прямолинейной перспективы для подчеркивания "бесконечности" пространства. Основные живописные сюжеты ― сцены из Священного писания, мифологические сцены, парадные портреты, насыщенные натюрморты и пейзажи. Сюжеты, как правило, трагичны либо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пафосны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композиция перегружена множеством фигур, предметов и деталей. Мир живописи отражает грандиозный круговорот жизни, отдельные фигуры в котором с трудом определяемы. 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чувств над разумом, проблемы жизни и смерти, бурная динамика, восхищение физической силой и красотой тела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характерны для самых драматических произведений.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 ст. отмечено становлением национальных художественных школ.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«Тайная вечеря» </a:t>
            </a:r>
            <a:r>
              <a:rPr lang="ru-RU" dirty="0" err="1" smtClean="0"/>
              <a:t>П.Рубенса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56996" y="3116425"/>
            <a:ext cx="3153747" cy="374157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«Охота на тигров и львов»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35482" y="3060442"/>
            <a:ext cx="5280322" cy="379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49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14924"/>
            <a:ext cx="3854528" cy="1929696"/>
          </a:xfrm>
        </p:spPr>
        <p:txBody>
          <a:bodyPr>
            <a:normAutofit/>
          </a:bodyPr>
          <a:lstStyle/>
          <a:p>
            <a:r>
              <a:rPr lang="ru-RU" dirty="0"/>
              <a:t>XVII ст. отмечено становлением национальных художественных школ.</a:t>
            </a:r>
            <a:br>
              <a:rPr lang="ru-RU" dirty="0"/>
            </a:br>
            <a:r>
              <a:rPr lang="ru-RU" dirty="0"/>
              <a:t>Предтечей живописи барокко можно считать итальянского художника </a:t>
            </a:r>
            <a:r>
              <a:rPr lang="ru-RU" b="1" i="1" dirty="0"/>
              <a:t>Караваджо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происходит отказ от прямолинейной перспективы для подчеркивания "бесконечности" пространства. Основные живописные сюжеты ― сцены из Священного писания, мифологические сцены, парадные портреты, насыщенные натюрморты и пейзажи. Сюжеты, как правило, трагичны либо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пафосны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композиция перегружена множеством фигур, предметов и деталей. Мир живописи отражает грандиозный круговорот жизни, отдельные фигуры в котором с трудом определяемы. </a:t>
            </a:r>
            <a:r>
              <a:rPr lang="ru-RU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чувств над разумом, проблемы жизни и смерти, бурная динамика, восхищение физической силой и красотой тела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характерны для самых драматических произведений.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 ст. отмечено становлением национальных художественных школ.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3023118"/>
            <a:ext cx="3353491" cy="335783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2705877"/>
            <a:ext cx="3582089" cy="3675075"/>
          </a:xfrm>
        </p:spPr>
        <p:txBody>
          <a:bodyPr/>
          <a:lstStyle/>
          <a:p>
            <a:r>
              <a:rPr lang="ru-RU" dirty="0" smtClean="0"/>
              <a:t>Автопортрет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02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Караваджо (1571–1610) — скандальный итальянский художник XVII 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«Юноша с корзиной фруктов»,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1593 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«Лютнист», 1595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01379" y="2160588"/>
            <a:ext cx="2936029" cy="388143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9525" y="2160589"/>
            <a:ext cx="4958148" cy="388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41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стиль барокко необычайно ярко проявился в музыкальном искусстве Вивальди,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Скарлатти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Генделя, Баха.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2652" y="2064044"/>
            <a:ext cx="4678273" cy="411282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9525" y="2064043"/>
            <a:ext cx="4744940" cy="396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Послушайте произведения композиторов, что характерно для музыки барокко?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3936" y="2160589"/>
            <a:ext cx="4636990" cy="388077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9524" y="2160589"/>
            <a:ext cx="4856909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7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7951"/>
            <a:ext cx="8596668" cy="1762449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вот первые три четверти 18 века в европейском искусстве посвящены и такому стилевому направлению, как Рококо. Многие специалисты выделяют этот стиль, как определенную фазу общеевропейского барокко. Сам термин возник в период расцвета классицизма и был ничем иным, как презрительным обозначением всего манерного и вычурного.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все непостоянно и капризно, здесь преобладают вымысел и интимные переживания. Хрупкий декор доведен до уровня театральности. Стиль «рококо» - воплощение изысканности и изощренной утонченности. Здесь никому нет дела до героизма и пафоса. Здесь играют в любовь и увлекаются прелестными безделушками. А искусство - это тоже наслаждение.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2967135"/>
            <a:ext cx="4184035" cy="3890865"/>
          </a:xfrm>
        </p:spPr>
        <p:txBody>
          <a:bodyPr/>
          <a:lstStyle/>
          <a:p>
            <a:r>
              <a:rPr lang="ru-RU" dirty="0" smtClean="0"/>
              <a:t>Антуан Ватто «Гитарист»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2967135"/>
            <a:ext cx="4184034" cy="3890865"/>
          </a:xfrm>
        </p:spPr>
        <p:txBody>
          <a:bodyPr/>
          <a:lstStyle/>
          <a:p>
            <a:r>
              <a:rPr lang="ru-RU" dirty="0" smtClean="0"/>
              <a:t>Никола </a:t>
            </a:r>
            <a:r>
              <a:rPr lang="ru-RU" dirty="0" err="1" smtClean="0"/>
              <a:t>Ланкре</a:t>
            </a:r>
            <a:r>
              <a:rPr lang="ru-RU" dirty="0" smtClean="0"/>
              <a:t> «Концерт в парке»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63" y="3321698"/>
            <a:ext cx="3280321" cy="35363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305" y="3321699"/>
            <a:ext cx="4366727" cy="353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74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250303"/>
            <a:ext cx="8596668" cy="242595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презентации: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знания учащихся о жанрах зарубежного искусства Нового времени,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понять их основные отличия и характеристики.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3937518"/>
            <a:ext cx="8596668" cy="20713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1.Сформировать понятие о каждом периоде Нового времени;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2.Совершенствование знаний о жанрах, стилях зарубежного искусства Нового времени.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308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461796"/>
          </a:xfrm>
        </p:spPr>
        <p:txBody>
          <a:bodyPr>
            <a:normAutofit fontScale="90000"/>
          </a:bodyPr>
          <a:lstStyle/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Классицизм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сlassicus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образцовый) сложился в XVII веке во Франции, а в XVIII веке он превратился в международное явление, включив в свою орбиту практически все европейские страны. Характерными особенностями классицизма являются: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2407297"/>
            <a:ext cx="8882116" cy="419877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к античному наследию как некой норме и идеальному образцу. Идеалы красоты, гармонии, трагического, возвышенного, принципы и приемы приближения к ним в творчестве уже были найдены античной культурой. Следовательно, для того, чтобы воплощать красоту в жизни и в искусстве, надо было изучать античные образцы ее выражения, и, подражая им, создавать произведения искусства, оформлять окружающую среду, действия, движения и даже внешность человека;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классицизм требовал от художника ясности, глубины, благородства замысла произведения и точно выверенной высокохудожественной формы выражения;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противовес барокко классицизм выражал стремление к разумному и гармоничному строю жизни и выступал против изображения в искусстве предметов низких, безобразных, дисгармоничных;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81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 – представители классического искусства.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 живописи и скульптуре наиболее ярко классицизм представлен работами французских художников Н. Пуссена, К. </a:t>
            </a:r>
            <a:r>
              <a:rPr lang="ru-RU" dirty="0" err="1"/>
              <a:t>Лоррена</a:t>
            </a:r>
            <a:r>
              <a:rPr lang="ru-RU" dirty="0"/>
              <a:t>, Ж.-Л. Давида, Ж.О.Д. </a:t>
            </a:r>
            <a:r>
              <a:rPr lang="ru-RU" dirty="0" err="1"/>
              <a:t>Энгра</a:t>
            </a:r>
            <a:r>
              <a:rPr lang="ru-RU" dirty="0"/>
              <a:t> и Э. </a:t>
            </a:r>
            <a:r>
              <a:rPr lang="ru-RU" dirty="0" err="1"/>
              <a:t>М.Фальконе</a:t>
            </a:r>
            <a:r>
              <a:rPr lang="ru-RU" dirty="0"/>
              <a:t>. Иногда специалисты различают академический классицизм первой половины XVII века и неоклассицизм конца XVIII — начала XIX вв.</a:t>
            </a:r>
          </a:p>
          <a:p>
            <a:r>
              <a:rPr lang="ru-RU" dirty="0"/>
              <a:t>Представителем академического классицизма в живописи Франции являлся Никола Пуссен (1594—1665). Темы </a:t>
            </a:r>
            <a:r>
              <a:rPr lang="ru-RU" dirty="0" err="1"/>
              <a:t>пуссеновских</a:t>
            </a:r>
            <a:r>
              <a:rPr lang="ru-RU" dirty="0"/>
              <a:t> полотен разнообразны: мифология, история, Ветхий и Новый Завет. Герои Пуссена – люди сильных характеров и величественных поступков, высокого чувства долга. Пуссен создал классический идеальный пейзаж в его героическом виде. Пейзаж художника воплощал не реальную природу, а природу «улучшенную», созданную художественным вымыслом. Его картины, холодные, суровые, умозрительные, называли «замерзшими скульптурами». Образцом для них послужила античная пластика и мир античных героев.</a:t>
            </a:r>
          </a:p>
        </p:txBody>
      </p:sp>
    </p:spTree>
    <p:extLst>
      <p:ext uri="{BB962C8B-B14F-4D97-AF65-F5344CB8AC3E}">
        <p14:creationId xmlns:p14="http://schemas.microsoft.com/office/powerpoint/2010/main" val="1406517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629747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Представителем академического классицизма в живописи Франции являлся Никола Пуссен (1594—1665). Темы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пуссеновских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полотен разнообразны: мифология, история, Ветхий и Новый Завет. Герои Пуссена – люди сильных характеров и величественных поступков, высокого чувства долга. Пуссен создал классический идеальный пейзаж в его героическом виде.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0" y="2537928"/>
            <a:ext cx="4503425" cy="397484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89524" y="2537928"/>
            <a:ext cx="5118165" cy="397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29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Живописные работы тех лет имели логично разворачивающийся сюжет и уравновешенную композицию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ясностью нас до сих пор восхищают картины Пуссена,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Лоррена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Давида,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Энгра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4" y="2160589"/>
            <a:ext cx="4688958" cy="4034938"/>
          </a:xfrm>
          <a:prstGeom prst="rect">
            <a:avLst/>
          </a:prstGeom>
        </p:spPr>
      </p:pic>
      <p:pic>
        <p:nvPicPr>
          <p:cNvPr id="1030" name="Picture 6" descr="https://theslide.ru/img/tmb/7/609776/da2c09fd10ef8ffad60eea0fbc4a0737-800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91" y="2160589"/>
            <a:ext cx="4487701" cy="40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81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5903"/>
            <a:ext cx="8596668" cy="162352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Жак Луи́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Дави́д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французский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живописец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рисовальщик, а также педагог и политический деятель. Центральный представитель французского неоклассицизма рубежа XVIII—XIX веков...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5836" y="1959430"/>
            <a:ext cx="3705161" cy="491971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25976" y="1959430"/>
            <a:ext cx="5379328" cy="489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66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55098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Венская классическая композиторская школа. И. Гайдн (1732-1809) – создатель строгих форм сонатно-симфонического цикла. Сонатная форма, соотношение образов главной и побочной партии. «Прощальная симфония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»., «Пасторальная симфония».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8473" y="2160588"/>
            <a:ext cx="3993503" cy="469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1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22513"/>
            <a:ext cx="8596668" cy="156754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 В.А. Моцарта (1756-1791). Искренность, стройность, гармоничность его образов. Мелодический дар Моцарта. Комическая опера «Свадьба Фигаро», реалистические «портреты» в опере. Сонаты Моцарта. Бессмертные страницы «Реквиема», легенды о его создании («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Lacrimosa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 Моцарт в «маленькой трагедии» А.С. Пушкина «Моцарт и Сальери».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308" y="2295525"/>
            <a:ext cx="7597422" cy="427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8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Бетховен (1770-1827): творческая неповторимость. Утверждение в его музыке силы человеческого духа. Героика как важная область музыки Бетховена. Лирические и философские образы его музыки. Симфонии Бетховена (симфония 5, ч. 1, единоборство человека и рока). Предвосхищение романтической образности в творчестве Бетховена. Сонаты Бетховена («Лунная», «Аппассионата»). Пафос идеи человеческого братства в Девятой симфонии (Финал, хор «Обнимитесь, миллионы» на стихи Ф. Шиллера).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7275" y="3079102"/>
            <a:ext cx="5657844" cy="37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6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творения архитектуры, живописи, музыки и литературы от нас отделяют века. Но современному человеку по-прежнему хочется узнать их историю, познакомиться поближе. Нескончаемым потоком движутся наши современники к главным мировым сокровищницам: Лувру, Эрмитажу. Множество музеев сегодня хранят прекрасные произведения искусства, переиздаются книги тех далеких лет, возрождаются театральные и балетные постановки. Изо дня в день, из года в год мы убеждаемся в том, что искусство вечно. И барокко, и классицизм, и рококо оставили свой неизгладимый след в истории нашей цивилизации.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985796"/>
            <a:ext cx="8596668" cy="387220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 – Оноре Фрагонар «Качели»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426" y="3185357"/>
            <a:ext cx="4356847" cy="346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548883"/>
            <a:ext cx="8596668" cy="1649286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4095016"/>
            <a:ext cx="8596668" cy="276298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материалы: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И. Даниловой «Искусство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10-11 класс.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https://rosuchebnik.ru/material/iskusstvo-11-klass-metodicheskoe-posobie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Г.П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Сергеевой, Е.Д. Критской «Музыка»  6 – 8 классы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ресурсы  Яндекса.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D88CE"/>
                </a:solidFill>
                <a:latin typeface="Circe"/>
                <a:hlinkClick r:id="rId2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084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Каждый из трех веков культуры Нового Времени представляет собой относительно самостоятельный культурно-исторический период: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743200"/>
            <a:ext cx="8596668" cy="3844212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 век ―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Барокко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 век ―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Просвещения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век ―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эпоха научно-технических революций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можно выделить характерные особенности, присущие культуре Нового времени в целом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рационализм и реалистичность мировосприятия ― признание разума решающим и даже единственным источником истинного знания;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60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</a:t>
            </a:r>
            <a:r>
              <a:rPr lang="ru-RU" dirty="0" smtClean="0"/>
              <a:t>арактерные </a:t>
            </a:r>
            <a:r>
              <a:rPr lang="ru-RU" dirty="0"/>
              <a:t>особенности, присущие культуре Нового времени в целом: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698307" cy="4482807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системы образования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ставшего более доступным, более светским, в основу которого была положена научная картина мира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системы образования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ставшего более доступным, более светским, в основу которого была положена научная картина мира;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стилевое многообразие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художественной культуре;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либерально-демократических ценностей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многом обусловленных повышением доступности образования — когда человек образован, у него появляется "собственное мнение", стремление к отстаиванию своих прав, а это, в свою очередь, ведет к утверждению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81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Специфическими чертами художественного стиля барокко являются: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57452"/>
          </a:xfrm>
        </p:spPr>
        <p:txBody>
          <a:bodyPr>
            <a:normAutofit fontScale="77500" lnSpcReduction="2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барокко, 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стилевое направление, возникло в католической Италии. Зрелищность стиля стала "приманкой" для возврата паствы в лоно теряющей авторитет католической церкви. Со временем стиль "выплеснулся" за пределы Италии, распространившись по всей Европе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вычурная 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декоративность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пышность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орнаментализм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перегруженность деталями и декоративными эффектами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красочность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насыщенность цветовой палитры;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 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напряженность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экспрессивность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03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1887"/>
            <a:ext cx="8596668" cy="159827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 барокко представлена помпезными парковыми и дворцовыми комплексами, храмами и общественными постройками, для которых характерны пространственный размах, массивность, праздничность,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нагруженность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76226"/>
            <a:ext cx="8596668" cy="4529847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Красивая церковь стиля барокко – одно из самых восхитительных зданий Вены. Храм был построен под покровительством императора Священной Римской 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Карла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08" y="3065929"/>
            <a:ext cx="5919120" cy="362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57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877213" cy="1704392"/>
          </a:xfrm>
        </p:spPr>
        <p:txBody>
          <a:bodyPr>
            <a:normAutofit fontScale="90000"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Шёнбрунн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бывшая летняя резиденция династии Габсбургов, построенная в стиле позднего барокко. Точно так же, как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Карлскирхе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эта австрийская версия Версальского дворца – работа архитектора Иоганна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Бернхарда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Фишер фон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Эрлаха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хотя позже строение претерпело некоторые изменения.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3" y="2462569"/>
            <a:ext cx="8080308" cy="42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36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Святого Петра и его колонны со 140 статуями святых – работа Джованни Лоренцо Бернини, который вместе с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Франческо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Борромини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 одним из известнейших архитекторов эры Барокко.</a:t>
            </a:r>
            <a:r>
              <a:rPr lang="ru-RU" dirty="0"/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029" y="1930400"/>
            <a:ext cx="7632440" cy="463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6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49911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Сакатекаса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Мексике расценивается как один из самых прекрасных примеров мексиканской архитектуры барокко. Базилика собора создавалась с 1730 по 1760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неизвестным архитектором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церкви 16 века.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866" y="2369976"/>
            <a:ext cx="7669136" cy="44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9843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563</TotalTime>
  <Words>1881</Words>
  <Application>Microsoft Office PowerPoint</Application>
  <PresentationFormat>Широкоэкранный</PresentationFormat>
  <Paragraphs>69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Circe</vt:lpstr>
      <vt:lpstr>Times New Roman</vt:lpstr>
      <vt:lpstr>Trebuchet MS</vt:lpstr>
      <vt:lpstr>Wingdings 3</vt:lpstr>
      <vt:lpstr>Аспект</vt:lpstr>
      <vt:lpstr>История зарубежного искусства Нового времени.</vt:lpstr>
      <vt:lpstr>Цель презентации:  систематизировать знания учащихся о жанрах зарубежного искусства Нового времени, понять их основные отличия и характеристики.</vt:lpstr>
      <vt:lpstr>Каждый из трех веков культуры Нового Времени представляет собой относительно самостоятельный культурно-исторический период:</vt:lpstr>
      <vt:lpstr>Характерные особенности, присущие культуре Нового времени в целом:</vt:lpstr>
      <vt:lpstr>Специфическими чертами художественного стиля барокко являются:</vt:lpstr>
      <vt:lpstr>Архитектура барокко представлена помпезными парковыми и дворцовыми комплексами, храмами и общественными постройками, для которых характерны пространственный размах, массивность, праздничность, нагруженность формы.</vt:lpstr>
      <vt:lpstr>Шёнбрунн – бывшая летняя резиденция династии Габсбургов, построенная в стиле позднего барокко. Точно так же, как Карлскирхе, эта австрийская версия Версальского дворца – работа архитектора Иоганна Бернхарда Фишер фон Эрлаха, хотя позже строение претерпело некоторые изменения.</vt:lpstr>
      <vt:lpstr>Площадь Святого Петра и его колонны со 140 статуями святых – работа Джованни Лоренцо Бернини, который вместе с Франческо Борромини стал одним из известнейших архитекторов эры Барокко. </vt:lpstr>
      <vt:lpstr>Собор Сакатекаса в Мексике расценивается как один из самых прекрасных примеров мексиканской архитектуры барокко. Базилика собора создавалась с 1730 по 1760 гг неизвестным архитектором на территории церкви 16 века.</vt:lpstr>
      <vt:lpstr>Государственный Дом Инвалидов, Париж - один из самых великолепных произведений французской архитектуры барокко. Большинство комплексов были построены французским архитектором Либералем Брюаном. Удивительный купол часовни был спроектирован Жюлем Ардуэном Мансаром. Задуманный как дом престарелых и госпиталь для ветеранов, государственный дом Инвалидов сегодня является музеем французской армии, современной истории. Но также это место, где покоятся национальные герои Франции, включая Наполеона Бонапарта. </vt:lpstr>
      <vt:lpstr>Версальский дворец, ВерсальДворец Версаля – один из самых великих дворцов, когда-либо построенных человеком, он является прекрасным примером светской барочной архитектуры. Сооружавшийся под руководством Людовика XIV в 1660-х годах, дворец, в большей степени, включая Зеркальную галерею, был разработан архитектором Жюлем Ардуеном Мансаром.</vt:lpstr>
      <vt:lpstr>Монументальная скульптура барокко связана с архитектурной средой, во многом подчинена общему декоративному замыслу, и при этом имеет самоценное значение. Фасады зданий и интерьеры заполняются множеством статуй. Форма во многом преобладает над содержательными мотивами, эмоции ― над рационализмом, поэтому произведения искусства будят в зрителе сомнения, страсти. Ярким примером служат скульптурные композиции Лоренцо Бернини "Экстаз святой Терезы", "Аполлон и Дафна" и др.</vt:lpstr>
      <vt:lpstr>Итальянский архитектор и скульптор. Являлся видным архитектором и ведущим скульптором своего времени, считается создателем стиля барокко в скульптуре. Как отмечалось, «Чем Шекспир является для драматургии, тем Бернини стал для скульптуры</vt:lpstr>
      <vt:lpstr>В живописи происходит отказ от прямолинейной перспективы для подчеркивания "бесконечности" пространства. Основные живописные сюжеты ― сцены из Священного писания, мифологические сцены, парадные портреты, насыщенные натюрморты и пейзажи. Сюжеты, как правило, трагичны либо пафосны, композиция перегружена множеством фигур, предметов и деталей. Мир живописи отражает грандиозный круговорот жизни, отдельные фигуры в котором с трудом определяемы. Преобладание чувств над разумом, проблемы жизни и смерти, бурная динамика, восхищение физической силой и красотой тела характерны для самых драматических произведений. XVII ст. отмечено становлением национальных художественных школ.</vt:lpstr>
      <vt:lpstr>XVII ст. отмечено становлением национальных художественных школ. Предтечей живописи барокко можно считать итальянского художника Караваджо.</vt:lpstr>
      <vt:lpstr>Караваджо (1571–1610) — скандальный итальянский художник XVII века. «Юноша с корзиной фруктов», 1593 и «Лютнист», 1595</vt:lpstr>
      <vt:lpstr>Художественный стиль барокко необычайно ярко проявился в музыкальном искусстве Вивальди, Скарлатти, Генделя, Баха.</vt:lpstr>
      <vt:lpstr>Послушайте произведения композиторов, что характерно для музыки барокко?</vt:lpstr>
      <vt:lpstr>А вот первые три четверти 18 века в европейском искусстве посвящены и такому стилевому направлению, как Рококо. Многие специалисты выделяют этот стиль, как определенную фазу общеевропейского барокко. Сам термин возник в период расцвета классицизма и был ничем иным, как презрительным обозначением всего манерного и вычурного. Здесь все непостоянно и капризно, здесь преобладают вымысел и интимные переживания. Хрупкий декор доведен до уровня театральности. Стиль «рококо» - воплощение изысканности и изощренной утонченности. Здесь никому нет дела до героизма и пафоса. Здесь играют в любовь и увлекаются прелестными безделушками. А искусство - это тоже наслаждение.</vt:lpstr>
      <vt:lpstr>Классицизм (от лат. сlassicus – образцовый) сложился в XVII веке во Франции, а в XVIII веке он превратился в международное явление, включив в свою орбиту практически все европейские страны. Характерными особенностями классицизма являются:  </vt:lpstr>
      <vt:lpstr>Художники – представители классического искусства.</vt:lpstr>
      <vt:lpstr>Представителем академического классицизма в живописи Франции являлся Никола Пуссен (1594—1665). Темы пуссеновских полотен разнообразны: мифология, история, Ветхий и Новый Завет. Герои Пуссена – люди сильных характеров и величественных поступков, высокого чувства долга. Пуссен создал классический идеальный пейзаж в его героическом виде. </vt:lpstr>
      <vt:lpstr>Живописные работы тех лет имели логично разворачивающийся сюжет и уравновешенную композицию. Своей ясностью нас до сих пор восхищают картины Пуссена, Лоррена, Давида, Энгра.</vt:lpstr>
      <vt:lpstr>Жак Луи́ Дави́д — французский живописец и рисовальщик, а также педагог и политический деятель. Центральный представитель французского неоклассицизма рубежа XVIII—XIX веков...</vt:lpstr>
      <vt:lpstr>Венская классическая композиторская школа. И. Гайдн (1732-1809) – создатель строгих форм сонатно-симфонического цикла. Сонатная форма, соотношение образов главной и побочной партии. «Прощальная симфония»., «Пасторальная симфония».</vt:lpstr>
      <vt:lpstr>Творчества В.А. Моцарта (1756-1791). Искренность, стройность, гармоничность его образов. Мелодический дар Моцарта. Комическая опера «Свадьба Фигаро», реалистические «портреты» в опере. Сонаты Моцарта. Бессмертные страницы «Реквиема», легенды о его создании («Lacrimosa»). Моцарт в «маленькой трагедии» А.С. Пушкина «Моцарт и Сальери».</vt:lpstr>
      <vt:lpstr>Л. Бетховен (1770-1827): творческая неповторимость. Утверждение в его музыке силы человеческого духа. Героика как важная область музыки Бетховена. Лирические и философские образы его музыки. Симфонии Бетховена (симфония 5, ч. 1, единоборство человека и рока). Предвосхищение романтической образности в творчестве Бетховена. Сонаты Бетховена («Лунная», «Аппассионата»). Пафос идеи человеческого братства в Девятой симфонии (Финал, хор «Обнимитесь, миллионы» на стихи Ф. Шиллера).</vt:lpstr>
      <vt:lpstr>Многие творения архитектуры, живописи, музыки и литературы от нас отделяют века. Но современному человеку по-прежнему хочется узнать их историю, познакомиться поближе. Нескончаемым потоком движутся наши современники к главным мировым сокровищницам: Лувру, Эрмитажу. Множество музеев сегодня хранят прекрасные произведения искусства, переиздаются книги тех далеких лет, возрождаются театральные и балетные постановки. Изо дня в день, из года в год мы убеждаемся в том, что искусство вечно. И барокко, и классицизм, и рококо оставили свой неизгладимый след в истории нашей цивилизации.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зарубежного искусства Нового времени.</dc:title>
  <dc:creator>Иванова Надежда</dc:creator>
  <cp:lastModifiedBy>Иванова Надежда</cp:lastModifiedBy>
  <cp:revision>53</cp:revision>
  <dcterms:created xsi:type="dcterms:W3CDTF">2023-01-30T17:44:17Z</dcterms:created>
  <dcterms:modified xsi:type="dcterms:W3CDTF">2023-02-07T05:30:17Z</dcterms:modified>
</cp:coreProperties>
</file>