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5" r:id="rId5"/>
    <p:sldId id="258" r:id="rId6"/>
    <p:sldId id="264" r:id="rId7"/>
    <p:sldId id="261" r:id="rId8"/>
    <p:sldId id="260" r:id="rId9"/>
    <p:sldId id="262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ramki-novyj-go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786874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000232" y="1785926"/>
            <a:ext cx="4643470" cy="342902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«Снежные постройки» -2020год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МКДОУ </a:t>
            </a:r>
            <a:r>
              <a:rPr lang="ru-RU" sz="4000" b="1" dirty="0" err="1" smtClean="0">
                <a:solidFill>
                  <a:srgbClr val="C00000"/>
                </a:solidFill>
                <a:latin typeface="Monotype Corsiva" pitchFamily="66" charset="0"/>
              </a:rPr>
              <a:t>д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/с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№ 10 г.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Пласта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D:\Снежные постройки 2020\Новая папка\IMG_20200203_122936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-142908" y="0"/>
            <a:ext cx="4476749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D:\Снежные постройки 2020\Новая папка\IMG_20200203_1229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108970" y="0"/>
            <a:ext cx="3643320" cy="485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user\Desktop\Ukrashaem-sayt-253x300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15100">
            <a:off x="3934278" y="173106"/>
            <a:ext cx="1347788" cy="1598168"/>
          </a:xfrm>
          <a:prstGeom prst="rect">
            <a:avLst/>
          </a:prstGeom>
          <a:noFill/>
        </p:spPr>
      </p:pic>
      <p:pic>
        <p:nvPicPr>
          <p:cNvPr id="8197" name="Picture 5" descr="D:\Снежные постройки 2020\Новая папка\IMG_20200203_122954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-142908" y="3143248"/>
            <a:ext cx="4476750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D:\Снежные постройки 2020\Новая папка\IMG_20200203_123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8382027" cy="628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Снежные постройки 2020\Новая папка\IMG_20200203_123246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395399" y="4046549"/>
            <a:ext cx="3748601" cy="2811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4857760"/>
            <a:ext cx="4900618" cy="126840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Снежные постройки 2020\Новая папка\IMG_20200203_1233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603461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D:\Снежные постройки 2020\20200203_121043.jpg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3929058" y="2946793"/>
            <a:ext cx="5214942" cy="3911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D:\Снежные постройки 2020\20200203_121308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l="7031" t="48958" r="21875" b="10416"/>
          <a:stretch>
            <a:fillRect/>
          </a:stretch>
        </p:blipFill>
        <p:spPr bwMode="auto">
          <a:xfrm>
            <a:off x="142844" y="4786322"/>
            <a:ext cx="4357686" cy="186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Снежные постройки 2020\20200203_121038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Снежные постройки 2020\20200203_121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Снежные постройки 2020\20200203_121153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Снежные постройки 2020\20200203_121235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Снежные постройки 2020\20200203_121314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857224" y="1357298"/>
            <a:ext cx="4953003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D:\Снежные постройки 2020\20200203_121321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12500" t="31250" r="29687"/>
          <a:stretch>
            <a:fillRect/>
          </a:stretch>
        </p:blipFill>
        <p:spPr bwMode="auto">
          <a:xfrm>
            <a:off x="3571868" y="1928802"/>
            <a:ext cx="5286412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D:\Снежные постройки 2020\20200203_121358.jpg"/>
          <p:cNvPicPr>
            <a:picLocks noChangeAspect="1" noChangeArrowheads="1"/>
          </p:cNvPicPr>
          <p:nvPr/>
        </p:nvPicPr>
        <p:blipFill>
          <a:blip r:embed="rId4" cstate="print"/>
          <a:srcRect l="8333" t="28125" r="13889"/>
          <a:stretch>
            <a:fillRect/>
          </a:stretch>
        </p:blipFill>
        <p:spPr bwMode="auto">
          <a:xfrm>
            <a:off x="0" y="2786058"/>
            <a:ext cx="3428992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D:\Снежные постройки 2020\20200203_1219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603461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D:\Снежные постройки 2020\20200203_1302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7083" y="1928778"/>
            <a:ext cx="3696917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Снежные постройки 2020\20200203_130301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Снежные постройки 2020\Новая папка\IMG_20200203_122538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l="4862" t="43079" r="69500" b="39583"/>
          <a:stretch>
            <a:fillRect/>
          </a:stretch>
        </p:blipFill>
        <p:spPr bwMode="auto">
          <a:xfrm>
            <a:off x="1000100" y="1428736"/>
            <a:ext cx="6960245" cy="39590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D:\ramki-novyj-go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pic>
        <p:nvPicPr>
          <p:cNvPr id="4099" name="Picture 3" descr="D:\Снежные постройки 2020\Новая папка\IMG_20200203_123115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b="35417"/>
          <a:stretch>
            <a:fillRect/>
          </a:stretch>
        </p:blipFill>
        <p:spPr bwMode="auto">
          <a:xfrm>
            <a:off x="928662" y="785794"/>
            <a:ext cx="7072362" cy="41434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Снежные постройки 2020\20200203_130349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42844" y="214290"/>
            <a:ext cx="3714758" cy="4953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D:\Снежные постройки 2020\20200203_130431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000628" y="214290"/>
            <a:ext cx="3929072" cy="5238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Снежные постройки 2020\20200203_130440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Снежные постройки 2020\20200203_130455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Снежные постройки 2020\20200203_130554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t="22916" b="19792"/>
          <a:stretch>
            <a:fillRect/>
          </a:stretch>
        </p:blipFill>
        <p:spPr bwMode="auto">
          <a:xfrm>
            <a:off x="4000500" y="2928910"/>
            <a:ext cx="5143500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 descr="D:\Снежные постройки 2020\20200203_130620.jpg"/>
          <p:cNvPicPr>
            <a:picLocks noChangeAspect="1" noChangeArrowheads="1"/>
          </p:cNvPicPr>
          <p:nvPr/>
        </p:nvPicPr>
        <p:blipFill>
          <a:blip r:embed="rId3" cstate="print"/>
          <a:srcRect l="16000" t="26500" r="8000" b="33000"/>
          <a:stretch>
            <a:fillRect/>
          </a:stretch>
        </p:blipFill>
        <p:spPr bwMode="auto">
          <a:xfrm>
            <a:off x="0" y="0"/>
            <a:ext cx="5831424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D:\Снежные постройки 2020\20200203_130129.jpg"/>
          <p:cNvPicPr>
            <a:picLocks noChangeAspect="1" noChangeArrowheads="1"/>
          </p:cNvPicPr>
          <p:nvPr/>
        </p:nvPicPr>
        <p:blipFill>
          <a:blip r:embed="rId4" cstate="print"/>
          <a:srcRect l="29687" t="36458"/>
          <a:stretch>
            <a:fillRect/>
          </a:stretch>
        </p:blipFill>
        <p:spPr bwMode="auto">
          <a:xfrm>
            <a:off x="214282" y="4067180"/>
            <a:ext cx="3786214" cy="256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D:\Снежные постройки 2020\20200203_1306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7250" b="28025"/>
          <a:stretch>
            <a:fillRect/>
          </a:stretch>
        </p:blipFill>
        <p:spPr bwMode="auto">
          <a:xfrm>
            <a:off x="142844" y="3714752"/>
            <a:ext cx="8777625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D:\Снежные постройки 2020\20200203_130841.jp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l="23437" t="32292" r="36719" b="46875"/>
          <a:stretch>
            <a:fillRect/>
          </a:stretch>
        </p:blipFill>
        <p:spPr bwMode="auto">
          <a:xfrm>
            <a:off x="214282" y="214290"/>
            <a:ext cx="850112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D:\Снежные постройки 2020\20200203_1316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357158" y="71794"/>
            <a:ext cx="8476802" cy="6357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D:\Снежные постройки 2020\20200203_131139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19531" t="23958" r="15582" b="35417"/>
          <a:stretch>
            <a:fillRect/>
          </a:stretch>
        </p:blipFill>
        <p:spPr bwMode="auto">
          <a:xfrm>
            <a:off x="0" y="571480"/>
            <a:ext cx="9144000" cy="5214974"/>
          </a:xfrm>
          <a:prstGeom prst="rect">
            <a:avLst/>
          </a:prstGeom>
          <a:noFill/>
        </p:spPr>
      </p:pic>
      <p:pic>
        <p:nvPicPr>
          <p:cNvPr id="6" name="Picture 4" descr="C:\Users\user\Desktop\Ukrashaem-sayt-253x300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5841491"/>
            <a:ext cx="857256" cy="1016509"/>
          </a:xfrm>
          <a:prstGeom prst="rect">
            <a:avLst/>
          </a:prstGeom>
          <a:noFill/>
        </p:spPr>
      </p:pic>
      <p:pic>
        <p:nvPicPr>
          <p:cNvPr id="8" name="Picture 4" descr="C:\Users\user\Desktop\Ukrashaem-sayt-253x300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44" y="5841491"/>
            <a:ext cx="857256" cy="1016509"/>
          </a:xfrm>
          <a:prstGeom prst="rect">
            <a:avLst/>
          </a:prstGeom>
          <a:noFill/>
        </p:spPr>
      </p:pic>
      <p:pic>
        <p:nvPicPr>
          <p:cNvPr id="9" name="Picture 4" descr="C:\Users\user\Desktop\Ukrashaem-sayt-253x300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5841491"/>
            <a:ext cx="857256" cy="1016509"/>
          </a:xfrm>
          <a:prstGeom prst="rect">
            <a:avLst/>
          </a:prstGeom>
          <a:noFill/>
        </p:spPr>
      </p:pic>
      <p:pic>
        <p:nvPicPr>
          <p:cNvPr id="10" name="Picture 4" descr="C:\Users\user\Desktop\Ukrashaem-sayt-253x300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5841491"/>
            <a:ext cx="857256" cy="1016509"/>
          </a:xfrm>
          <a:prstGeom prst="rect">
            <a:avLst/>
          </a:prstGeom>
          <a:noFill/>
        </p:spPr>
      </p:pic>
      <p:pic>
        <p:nvPicPr>
          <p:cNvPr id="11" name="Picture 4" descr="C:\Users\user\Desktop\Ukrashaem-sayt-253x300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5841491"/>
            <a:ext cx="857256" cy="1016509"/>
          </a:xfrm>
          <a:prstGeom prst="rect">
            <a:avLst/>
          </a:prstGeom>
          <a:noFill/>
        </p:spPr>
      </p:pic>
      <p:sp>
        <p:nvSpPr>
          <p:cNvPr id="12" name="Блок-схема: перфолента 11"/>
          <p:cNvSpPr/>
          <p:nvPr/>
        </p:nvSpPr>
        <p:spPr>
          <a:xfrm>
            <a:off x="214282" y="0"/>
            <a:ext cx="4643470" cy="1304738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lain" startAt="2020"/>
            </a:pPr>
            <a:r>
              <a:rPr lang="ru-RU" b="1" dirty="0" smtClean="0">
                <a:solidFill>
                  <a:srgbClr val="C00000"/>
                </a:solidFill>
              </a:rPr>
              <a:t> год       МКДОУ </a:t>
            </a:r>
            <a:r>
              <a:rPr lang="ru-RU" b="1" dirty="0" err="1" smtClean="0">
                <a:solidFill>
                  <a:srgbClr val="C00000"/>
                </a:solidFill>
              </a:rPr>
              <a:t>д</a:t>
            </a:r>
            <a:r>
              <a:rPr lang="ru-RU" b="1" dirty="0" smtClean="0">
                <a:solidFill>
                  <a:srgbClr val="C00000"/>
                </a:solidFill>
              </a:rPr>
              <a:t>/с № 10 г. Пласта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D:\ramki-novyj-god.png"/>
          <p:cNvPicPr>
            <a:picLocks noChangeAspect="1" noChangeArrowheads="1"/>
          </p:cNvPicPr>
          <p:nvPr/>
        </p:nvPicPr>
        <p:blipFill>
          <a:blip r:embed="rId2"/>
          <a:srcRect t="5208" r="54472" b="67708"/>
          <a:stretch>
            <a:fillRect/>
          </a:stretch>
        </p:blipFill>
        <p:spPr bwMode="auto">
          <a:xfrm>
            <a:off x="5143472" y="0"/>
            <a:ext cx="400052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:\Снежные постройки 2020\Новая папка\IMG_20200203_123229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6429" t="20513" b="21795"/>
          <a:stretch>
            <a:fillRect/>
          </a:stretch>
        </p:blipFill>
        <p:spPr bwMode="auto">
          <a:xfrm>
            <a:off x="0" y="1571612"/>
            <a:ext cx="734806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D:\Снежные постройки 2020\Новая папка\IMG_20200203_115759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6072198" y="2698268"/>
            <a:ext cx="3071802" cy="415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Снежные постройки 2020\Новая папка\IMG_20200203_123159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D:\Снежные постройки 2020\Новая папка\IMG_20200203_1203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</p:spPr>
      </p:pic>
      <p:pic>
        <p:nvPicPr>
          <p:cNvPr id="2052" name="Picture 4" descr="D:\Снежные постройки 2020\Новая папка\IMG_20200203_122550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Снежные постройки 2020\Новая папка\IMG_20200203_123141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D:\Снежные постройки 2020\20200203_121208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21667" t="20000" b="15000"/>
          <a:stretch>
            <a:fillRect/>
          </a:stretch>
        </p:blipFill>
        <p:spPr bwMode="auto">
          <a:xfrm>
            <a:off x="4643424" y="1071546"/>
            <a:ext cx="4500576" cy="578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C:\Users\user\Desktop\Ukrashaem-sayt-253x300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V="1">
            <a:off x="4446328" y="19185"/>
            <a:ext cx="1030372" cy="1221786"/>
          </a:xfrm>
          <a:prstGeom prst="rect">
            <a:avLst/>
          </a:prstGeom>
          <a:noFill/>
        </p:spPr>
      </p:pic>
      <p:pic>
        <p:nvPicPr>
          <p:cNvPr id="5124" name="Picture 4" descr="D:\Снежные постройки 2020\20200203_131041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0" y="-1"/>
            <a:ext cx="5500694" cy="4125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Снежные постройки 2020\Новая папка\IMG_20200203_122729.jpg"/>
          <p:cNvPicPr>
            <a:picLocks noChangeAspect="1" noChangeArrowheads="1"/>
          </p:cNvPicPr>
          <p:nvPr/>
        </p:nvPicPr>
        <p:blipFill>
          <a:blip r:embed="rId2" cstate="print"/>
          <a:srcRect t="18803"/>
          <a:stretch>
            <a:fillRect/>
          </a:stretch>
        </p:blipFill>
        <p:spPr bwMode="auto">
          <a:xfrm>
            <a:off x="0" y="0"/>
            <a:ext cx="5572132" cy="3393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D:\Снежные постройки 2020\Новая папка\IMG_20200203_1228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3857620" y="3523448"/>
            <a:ext cx="4446069" cy="3334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D:\Снежные постройки 2020\Новая папка\IMG_20200203_122754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l="6250" r="20312"/>
          <a:stretch>
            <a:fillRect/>
          </a:stretch>
        </p:blipFill>
        <p:spPr bwMode="auto">
          <a:xfrm>
            <a:off x="5086912" y="0"/>
            <a:ext cx="4057088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D:\Снежные постройки 2020\DSC_0432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 l="8333" t="6250" r="12499"/>
          <a:stretch>
            <a:fillRect/>
          </a:stretch>
        </p:blipFill>
        <p:spPr bwMode="auto">
          <a:xfrm>
            <a:off x="142844" y="2346144"/>
            <a:ext cx="2857520" cy="4511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Снежные постройки 2020\Новая папка\IMG_20200203_1229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22</Words>
  <PresentationFormat>Экран (4:3)</PresentationFormat>
  <Paragraphs>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2020-02-06T04:35:01Z</dcterms:created>
  <dcterms:modified xsi:type="dcterms:W3CDTF">2020-02-06T06:46:40Z</dcterms:modified>
</cp:coreProperties>
</file>