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4725144"/>
            <a:ext cx="7406640" cy="1440160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Выполнила :Логинова М.В.</a:t>
            </a:r>
          </a:p>
          <a:p>
            <a:pPr algn="r"/>
            <a:r>
              <a:rPr lang="ru-RU" dirty="0" smtClean="0"/>
              <a:t>Учитель начальных классов </a:t>
            </a:r>
          </a:p>
          <a:p>
            <a:pPr algn="r"/>
            <a:r>
              <a:rPr lang="ru-RU" dirty="0" smtClean="0"/>
              <a:t>МБОУ Школа № 91 г.о. Самара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196752"/>
            <a:ext cx="7406640" cy="2781070"/>
          </a:xfrm>
        </p:spPr>
        <p:txBody>
          <a:bodyPr/>
          <a:lstStyle/>
          <a:p>
            <a:r>
              <a:rPr lang="ru-RU" dirty="0" smtClean="0"/>
              <a:t>УСТНЫЙ СЧЁТ </a:t>
            </a:r>
            <a:br>
              <a:rPr lang="ru-RU" dirty="0" smtClean="0"/>
            </a:br>
            <a:r>
              <a:rPr lang="ru-RU" sz="3200" dirty="0" smtClean="0"/>
              <a:t>МАТЕМАТИКА 3 КЛАСС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Реши примеры: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3 увеличить на 6</a:t>
            </a:r>
          </a:p>
          <a:p>
            <a:r>
              <a:rPr lang="ru-RU" dirty="0" smtClean="0"/>
              <a:t>18 уменьшить в 2 раза</a:t>
            </a:r>
          </a:p>
          <a:p>
            <a:r>
              <a:rPr lang="ru-RU" dirty="0" smtClean="0"/>
              <a:t>12 уменьшить на 4</a:t>
            </a:r>
          </a:p>
          <a:p>
            <a:r>
              <a:rPr lang="ru-RU" dirty="0" smtClean="0"/>
              <a:t>7 увеличить в 5 раз</a:t>
            </a:r>
          </a:p>
          <a:p>
            <a:r>
              <a:rPr lang="ru-RU" dirty="0" smtClean="0"/>
              <a:t>8 увеличить на 8</a:t>
            </a:r>
          </a:p>
          <a:p>
            <a:r>
              <a:rPr lang="ru-RU" dirty="0" smtClean="0"/>
              <a:t>36 уменьшить в 4 раза</a:t>
            </a:r>
          </a:p>
          <a:p>
            <a:r>
              <a:rPr lang="ru-RU" dirty="0" smtClean="0"/>
              <a:t>15 уменьшить на 3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Продолжи ряд чисел: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1 </a:t>
            </a:r>
          </a:p>
          <a:p>
            <a:pPr>
              <a:buNone/>
            </a:pPr>
            <a:r>
              <a:rPr lang="ru-RU" sz="4000" b="1" dirty="0" smtClean="0"/>
              <a:t>2</a:t>
            </a:r>
          </a:p>
          <a:p>
            <a:pPr>
              <a:buNone/>
            </a:pPr>
            <a:r>
              <a:rPr lang="ru-RU" sz="4000" b="1" dirty="0" smtClean="0"/>
              <a:t>3</a:t>
            </a:r>
          </a:p>
          <a:p>
            <a:pPr>
              <a:buNone/>
            </a:pPr>
            <a:r>
              <a:rPr lang="ru-RU" sz="4000" b="1" dirty="0" smtClean="0"/>
              <a:t>4</a:t>
            </a:r>
          </a:p>
          <a:p>
            <a:pPr>
              <a:buNone/>
            </a:pPr>
            <a:r>
              <a:rPr lang="ru-RU" sz="4000" b="1" dirty="0" smtClean="0"/>
              <a:t>5</a:t>
            </a:r>
          </a:p>
          <a:p>
            <a:pPr>
              <a:buNone/>
            </a:pPr>
            <a:r>
              <a:rPr lang="ru-RU" sz="4000" b="1" dirty="0" smtClean="0"/>
              <a:t>6</a:t>
            </a:r>
            <a:endParaRPr lang="ru-RU" sz="4000" b="1" dirty="0" smtClean="0"/>
          </a:p>
          <a:p>
            <a:pPr>
              <a:buNone/>
            </a:pPr>
            <a:endParaRPr lang="ru-RU" sz="4000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1403648" y="1556792"/>
            <a:ext cx="194421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1547664" y="2132856"/>
            <a:ext cx="194421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1475656" y="2924944"/>
            <a:ext cx="194421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1475656" y="3933056"/>
            <a:ext cx="194421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1475656" y="4725144"/>
            <a:ext cx="194421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1403648" y="5517232"/>
            <a:ext cx="1944216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4067944" y="1484784"/>
            <a:ext cx="72008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4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067944" y="2204864"/>
            <a:ext cx="79208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</a:t>
            </a:r>
            <a:endParaRPr lang="ru-RU" sz="2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67944" y="2996952"/>
            <a:ext cx="936104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12</a:t>
            </a:r>
            <a:endParaRPr lang="ru-RU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139952" y="5661248"/>
            <a:ext cx="720080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sz="4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139952" y="4653136"/>
            <a:ext cx="720080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sz="4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4067944" y="3933056"/>
            <a:ext cx="720080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19</a:t>
            </a:r>
            <a:endParaRPr lang="ru-RU" sz="2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 ребусы: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* </a:t>
            </a:r>
            <a:r>
              <a:rPr lang="en-US" sz="4400" dirty="0" smtClean="0"/>
              <a:t>x * = * 1</a:t>
            </a:r>
          </a:p>
          <a:p>
            <a:r>
              <a:rPr lang="en-US" sz="4400" dirty="0" smtClean="0"/>
              <a:t>* x 8 = * 2</a:t>
            </a:r>
          </a:p>
          <a:p>
            <a:r>
              <a:rPr lang="en-US" sz="4400" dirty="0" smtClean="0"/>
              <a:t>7 x * = * 2</a:t>
            </a:r>
          </a:p>
          <a:p>
            <a:r>
              <a:rPr lang="en-US" sz="4400" dirty="0" smtClean="0"/>
              <a:t>* x * = * 7</a:t>
            </a:r>
            <a:endParaRPr lang="ru-RU" sz="4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 задачу: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Коля, Саша и Алеша были на рыбалке. Каждый из них поймал разное количество рыб. Саша и Коля вместе поймали 6 рыб. Алеша и Коля - 4 рыбы. Сколько рыб поймал Алеша?</a:t>
            </a:r>
            <a:endParaRPr lang="ru-RU" sz="4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 : 3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Мама с двумя дочками весит 140 кг. Мама весит на 10 кг больше старшей дочери, а обе вместе они весят на 80 кг больше, чем младшая дочь. Кто сколько весит? </a:t>
            </a:r>
            <a:endParaRPr lang="ru-RU" sz="4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340769"/>
            <a:ext cx="4572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Мама </a:t>
            </a:r>
            <a:r>
              <a:rPr lang="ru-RU" sz="4000" dirty="0" smtClean="0"/>
              <a:t>весит 60 кг, старшая дочь - 50кг, младшая дочь – 30кг</a:t>
            </a:r>
            <a:r>
              <a:rPr lang="ru-RU" sz="4000" dirty="0" smtClean="0"/>
              <a:t>.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8534400" cy="3344416"/>
          </a:xfrm>
        </p:spPr>
        <p:txBody>
          <a:bodyPr>
            <a:noAutofit/>
          </a:bodyPr>
          <a:lstStyle/>
          <a:p>
            <a:r>
              <a:rPr lang="ru-RU" sz="8000" dirty="0" smtClean="0"/>
              <a:t>МОЛОДЦЫ!</a:t>
            </a:r>
            <a:endParaRPr lang="ru-RU" sz="8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0</TotalTime>
  <Words>189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УСТНЫЙ СЧЁТ  МАТЕМАТИКА 3 КЛАСС</vt:lpstr>
      <vt:lpstr>Реши примеры:</vt:lpstr>
      <vt:lpstr>Продолжи ряд чисел:</vt:lpstr>
      <vt:lpstr>Реши ребусы:</vt:lpstr>
      <vt:lpstr>Реши задачу:</vt:lpstr>
      <vt:lpstr>Ответ : 3</vt:lpstr>
      <vt:lpstr>Слайд 7</vt:lpstr>
      <vt:lpstr>Ответ:</vt:lpstr>
      <vt:lpstr>МОЛОДЦЫ!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УСТНЫЙ СЧЁТ  МАТЕМАТИКА 3 КЛАСС</dc:title>
  <cp:lastModifiedBy>User</cp:lastModifiedBy>
  <cp:revision>1</cp:revision>
  <dcterms:modified xsi:type="dcterms:W3CDTF">2023-02-07T05:59:51Z</dcterms:modified>
</cp:coreProperties>
</file>