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6FF51-D5A1-4DC5-9099-A5F5562D56E6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92B02-8B0B-4040-B9C1-737BD0E1E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985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92B02-8B0B-4040-B9C1-737BD0E1E32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177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79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2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6249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417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1533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535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530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909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728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03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72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5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460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486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7D627-2018-4069-AD47-AACF2309DCB9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E7561FA-3033-4F35-9CE5-EAA64187B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70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" Target="slide2.xm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4.png"/><Relationship Id="rId7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7584" y="292726"/>
            <a:ext cx="6192688" cy="32082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Игра </a:t>
            </a:r>
            <a:endParaRPr lang="ru-RU" sz="4000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для дошкольников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«Я знаю ПДД»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256" y="260648"/>
            <a:ext cx="2426418" cy="57917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43395" y="5140990"/>
            <a:ext cx="3099892" cy="17008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Составил: педагог дополнительного образования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МБОУ СОШ №196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Санникова Е.В.</a:t>
            </a:r>
            <a:endParaRPr lang="ru-RU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77" y="3645024"/>
            <a:ext cx="3057525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7959258" cy="592935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«Дорожные знаки»</a:t>
            </a:r>
            <a:endParaRPr lang="ru-RU" sz="4400" b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2326" y="4437438"/>
            <a:ext cx="6940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обозначает дорожный знак?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5072074"/>
            <a:ext cx="7298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Жилая зона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1192135"/>
            <a:ext cx="2564258" cy="3419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446" y="428605"/>
            <a:ext cx="2761905" cy="2352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04664"/>
            <a:ext cx="7311186" cy="595329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«Дорожная азбука»</a:t>
            </a:r>
            <a:endParaRPr lang="ru-RU" sz="4400" b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4437112"/>
            <a:ext cx="6897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обозначает дорожный знак?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214950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Дети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Устанавливается возле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школ и детских садов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098709"/>
            <a:ext cx="3544285" cy="3225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0110" y="456547"/>
            <a:ext cx="2761727" cy="23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910" y="285728"/>
            <a:ext cx="8213180" cy="80138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«Проверь себя»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Правила поведения в транспорте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4357694"/>
            <a:ext cx="356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287910" y="6335452"/>
            <a:ext cx="961754" cy="4075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565" y="1088752"/>
            <a:ext cx="2901948" cy="5413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1592848"/>
            <a:ext cx="3091765" cy="25481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3658" y="1723896"/>
            <a:ext cx="3031102" cy="24761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091" y="4302668"/>
            <a:ext cx="2921325" cy="24340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8187" y="4302668"/>
            <a:ext cx="2939729" cy="2357418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2853519" y="3284676"/>
            <a:ext cx="865924" cy="859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anose="02050604050505020204" pitchFamily="18" charset="0"/>
              </a:rPr>
              <a:t>1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8240" y="3275478"/>
            <a:ext cx="883997" cy="8779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2691" y="5858801"/>
            <a:ext cx="883997" cy="8779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6649" y="5782186"/>
            <a:ext cx="883997" cy="8779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599331" y="3418897"/>
            <a:ext cx="490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man Old Style" panose="02050604050505020204" pitchFamily="18" charset="0"/>
              </a:rPr>
              <a:t>2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0618" y="5999741"/>
            <a:ext cx="726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man Old Style" panose="02050604050505020204" pitchFamily="18" charset="0"/>
              </a:rPr>
              <a:t> 3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30322" y="5999741"/>
            <a:ext cx="837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man Old Style" panose="02050604050505020204" pitchFamily="18" charset="0"/>
              </a:rPr>
              <a:t> 4 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38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85728"/>
            <a:ext cx="7817522" cy="80138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«Проверь себя»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Назовите знаки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4357694"/>
            <a:ext cx="356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268" y="-25361"/>
            <a:ext cx="2901948" cy="5413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688" y="3308366"/>
            <a:ext cx="2194750" cy="5956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686" y="3680253"/>
            <a:ext cx="2981202" cy="52125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136" y="3388765"/>
            <a:ext cx="2993395" cy="57955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8293" y="2081332"/>
            <a:ext cx="1886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Bookman Old Style" panose="02050604050505020204" pitchFamily="18" charset="0"/>
              </a:rPr>
              <a:t>«</a:t>
            </a:r>
            <a:r>
              <a:rPr lang="ru-RU" b="1" dirty="0" smtClean="0">
                <a:latin typeface="Bookman Old Style" panose="02050604050505020204" pitchFamily="18" charset="0"/>
              </a:rPr>
              <a:t>Место остановки автобуса и троллейбуса»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4686" y="3140968"/>
            <a:ext cx="2811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b="1" dirty="0" smtClean="0">
                <a:latin typeface="Bookman Old Style" panose="02050604050505020204" pitchFamily="18" charset="0"/>
              </a:rPr>
              <a:t>Дети»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7" y="278092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«Пешеходный</a:t>
            </a:r>
          </a:p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 переход»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03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45159"/>
            <a:ext cx="8535322" cy="17031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«Проверь себя»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На каком рисунке знак установлен правильно?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4357694"/>
            <a:ext cx="356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1087117"/>
            <a:ext cx="2901948" cy="5413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244" y="1772816"/>
            <a:ext cx="3915816" cy="25848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029997"/>
            <a:ext cx="4032448" cy="26618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816" y="1772815"/>
            <a:ext cx="1638243" cy="13776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8441" y="4034190"/>
            <a:ext cx="1685734" cy="16664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665" y="3406636"/>
            <a:ext cx="883997" cy="9510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5433" y="5700624"/>
            <a:ext cx="883997" cy="8779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88024" y="5779818"/>
            <a:ext cx="498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man Old Style" panose="02050604050505020204" pitchFamily="18" charset="0"/>
              </a:rPr>
              <a:t>2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29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5484"/>
            <a:ext cx="8321578" cy="181447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«Проверь себя»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Какие ошибки допускают пешеходы?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4357694"/>
            <a:ext cx="356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432" y="1061221"/>
            <a:ext cx="2901948" cy="5413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93" y="1959962"/>
            <a:ext cx="7030461" cy="46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-3385"/>
            <a:ext cx="8501090" cy="157822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«Проверь себя»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Развиваем внимание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4357694"/>
            <a:ext cx="356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116" y="1340768"/>
            <a:ext cx="2634452" cy="54137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37" y="1789153"/>
            <a:ext cx="7477799" cy="471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6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2429017"/>
              </p:ext>
            </p:extLst>
          </p:nvPr>
        </p:nvGraphicFramePr>
        <p:xfrm>
          <a:off x="428596" y="1071546"/>
          <a:ext cx="8247860" cy="5093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3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98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791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«Дорожная азбука»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1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2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3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791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«Дорожные загадки»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1</a:t>
                      </a:r>
                      <a:endParaRPr lang="ru-RU" sz="5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2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3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791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«Дорожные знаки»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1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2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3</a:t>
                      </a:r>
                      <a:endParaRPr lang="ru-RU" sz="5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313466" cy="78581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«Дорожная азбука»</a:t>
            </a:r>
            <a:endParaRPr lang="ru-RU" sz="4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027429"/>
            <a:ext cx="61613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Назовите всех участников дорожного движения?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51541" y="5941895"/>
            <a:ext cx="527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Пешеход, пассажир, водитель.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162" y="706117"/>
            <a:ext cx="2424171" cy="57947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73" y="3581974"/>
            <a:ext cx="2268152" cy="2268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8103" y="3581974"/>
            <a:ext cx="2232248" cy="22322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8500" t="8934" r="18500" b="8934"/>
          <a:stretch/>
        </p:blipFill>
        <p:spPr>
          <a:xfrm>
            <a:off x="5256223" y="3574701"/>
            <a:ext cx="2651204" cy="2239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241458" cy="78581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«Дорожная азбука»</a:t>
            </a:r>
            <a:endParaRPr lang="ru-RU" sz="4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5501690"/>
            <a:ext cx="6072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аземные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подземные,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надземные.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568" y="607199"/>
            <a:ext cx="2901948" cy="59137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V="1">
            <a:off x="0" y="1225918"/>
            <a:ext cx="80283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Bookman Old Style" panose="02050604050505020204" pitchFamily="18" charset="0"/>
              </a:rPr>
              <a:t>2.Какие </a:t>
            </a:r>
            <a:r>
              <a:rPr lang="ru-RU" sz="4000" b="1" dirty="0">
                <a:latin typeface="Bookman Old Style" panose="02050604050505020204" pitchFamily="18" charset="0"/>
              </a:rPr>
              <a:t>бывают пешеходные переходы?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243877"/>
            <a:ext cx="2081132" cy="2247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448" y="3640948"/>
            <a:ext cx="3111511" cy="17991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7250" y="3295171"/>
            <a:ext cx="2247118" cy="2144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241458" cy="78581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«Дорожная азбука»</a:t>
            </a:r>
            <a:endParaRPr lang="ru-RU" sz="4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85860"/>
            <a:ext cx="7308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Можно ли играть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рядом с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проезжей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частью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дороги?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68402" y="5533597"/>
            <a:ext cx="47904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грать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нельзя ни в коем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случае.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1000108"/>
            <a:ext cx="2699792" cy="58688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3116661"/>
            <a:ext cx="2488612" cy="24313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0866" y="3082559"/>
            <a:ext cx="3268050" cy="2451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143932" cy="400052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</a:t>
            </a: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</a:t>
            </a:r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орожные загадки»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Вот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трёхглазый молодец.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чего же он хитрец!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откуда ни поедет,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Подмигнёт и тем, и этим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3929067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Светофор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869824"/>
            <a:ext cx="2901414" cy="5416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143932" cy="4000528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загадки»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Здесь не катится автобус.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Здесь трамваи не пройдут.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Здесь спокойно пешеходы 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Вдоль по улице идут.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машин и для трамвая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Путь-дорога есть другая.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435769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Тротуар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086373"/>
            <a:ext cx="2901948" cy="5413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143932" cy="4000528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</a:t>
            </a: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</a:t>
            </a:r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орожные загадки»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 Ну, а если пешеходу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Тротуар не по пути?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нужно пешеходу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Мостовую перейти?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Сразу ищет пешеход</a:t>
            </a:r>
          </a:p>
          <a:p>
            <a:pPr marL="514350" indent="-51435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 дорожный … 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4357694"/>
            <a:ext cx="3569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Переход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110990"/>
            <a:ext cx="2901948" cy="5413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8429684" cy="5929354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«</a:t>
            </a:r>
            <a:r>
              <a:rPr lang="ru-RU" sz="4400" b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Дорожные знаки»</a:t>
            </a:r>
            <a:endParaRPr lang="ru-RU" dirty="0">
              <a:solidFill>
                <a:schemeClr val="accent1"/>
              </a:solidFill>
              <a:latin typeface="a_BraggaTitulGr" pitchFamily="82" charset="-5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4318" y="4381919"/>
            <a:ext cx="6940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обозначает дорожный знак?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5072074"/>
            <a:ext cx="7528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Пешеходный переход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357158" y="6072206"/>
            <a:ext cx="100013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1107273"/>
            <a:ext cx="3274646" cy="3274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841" y="515007"/>
            <a:ext cx="2619439" cy="223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206</TotalTime>
  <Words>290</Words>
  <Application>Microsoft Office PowerPoint</Application>
  <PresentationFormat>Экран (4:3)</PresentationFormat>
  <Paragraphs>81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a_BraggaTitulGr</vt:lpstr>
      <vt:lpstr>Arial</vt:lpstr>
      <vt:lpstr>Bookman Old Style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«Дорожная азбука»</vt:lpstr>
      <vt:lpstr>«Дорожная азбука»</vt:lpstr>
      <vt:lpstr>«Дорожная азбука»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Дворец Творчества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Методисты</dc:creator>
  <cp:lastModifiedBy>Екатерина</cp:lastModifiedBy>
  <cp:revision>25</cp:revision>
  <dcterms:created xsi:type="dcterms:W3CDTF">2012-11-06T03:54:36Z</dcterms:created>
  <dcterms:modified xsi:type="dcterms:W3CDTF">2023-02-07T06:05:41Z</dcterms:modified>
</cp:coreProperties>
</file>