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258" r:id="rId4"/>
    <p:sldId id="259" r:id="rId5"/>
    <p:sldId id="260" r:id="rId6"/>
    <p:sldId id="261" r:id="rId7"/>
    <p:sldId id="266" r:id="rId8"/>
    <p:sldId id="280" r:id="rId9"/>
    <p:sldId id="281" r:id="rId10"/>
    <p:sldId id="284" r:id="rId11"/>
    <p:sldId id="285" r:id="rId12"/>
    <p:sldId id="312" r:id="rId13"/>
    <p:sldId id="272" r:id="rId14"/>
    <p:sldId id="274" r:id="rId15"/>
    <p:sldId id="273" r:id="rId16"/>
    <p:sldId id="275" r:id="rId17"/>
    <p:sldId id="276" r:id="rId18"/>
    <p:sldId id="292" r:id="rId19"/>
    <p:sldId id="294" r:id="rId20"/>
    <p:sldId id="262" r:id="rId21"/>
    <p:sldId id="291" r:id="rId22"/>
    <p:sldId id="265" r:id="rId23"/>
    <p:sldId id="296" r:id="rId24"/>
    <p:sldId id="288" r:id="rId25"/>
    <p:sldId id="297" r:id="rId26"/>
    <p:sldId id="300" r:id="rId27"/>
    <p:sldId id="301" r:id="rId28"/>
    <p:sldId id="302" r:id="rId29"/>
    <p:sldId id="298" r:id="rId30"/>
    <p:sldId id="303" r:id="rId31"/>
    <p:sldId id="304" r:id="rId32"/>
    <p:sldId id="299" r:id="rId33"/>
    <p:sldId id="307" r:id="rId34"/>
    <p:sldId id="305" r:id="rId35"/>
    <p:sldId id="308" r:id="rId36"/>
    <p:sldId id="306" r:id="rId37"/>
    <p:sldId id="310" r:id="rId38"/>
    <p:sldId id="309" r:id="rId39"/>
    <p:sldId id="311" r:id="rId4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943" autoAdjust="0"/>
  </p:normalViewPr>
  <p:slideViewPr>
    <p:cSldViewPr snapToGrid="0">
      <p:cViewPr varScale="1">
        <p:scale>
          <a:sx n="67" d="100"/>
          <a:sy n="67" d="100"/>
        </p:scale>
        <p:origin x="82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19C5E3-C2EF-447C-8994-9FEF8122689B}" type="doc">
      <dgm:prSet loTypeId="urn:microsoft.com/office/officeart/2009/3/layout/HorizontalOrganizationChart" loCatId="hierarchy" qsTypeId="urn:microsoft.com/office/officeart/2005/8/quickstyle/simple1" qsCatId="simple" csTypeId="urn:microsoft.com/office/officeart/2005/8/colors/colorful3" csCatId="colorful" phldr="1"/>
      <dgm:spPr/>
      <dgm:t>
        <a:bodyPr/>
        <a:lstStyle/>
        <a:p>
          <a:endParaRPr lang="ru-RU"/>
        </a:p>
      </dgm:t>
    </dgm:pt>
    <dgm:pt modelId="{42155F34-AD9F-495E-BC0B-A0E352FAD047}">
      <dgm:prSet phldrT="[Текст]" custT="1"/>
      <dgm:spPr/>
      <dgm:t>
        <a:bodyPr/>
        <a:lstStyle/>
        <a:p>
          <a:r>
            <a:rPr lang="ru-RU" sz="3200" dirty="0" err="1" smtClean="0">
              <a:latin typeface="Century" panose="02040604050505020304" pitchFamily="18" charset="0"/>
            </a:rPr>
            <a:t>Ньымалар</a:t>
          </a:r>
          <a:r>
            <a:rPr lang="ru-RU" sz="3200" dirty="0" smtClean="0">
              <a:latin typeface="Century" panose="02040604050505020304" pitchFamily="18" charset="0"/>
            </a:rPr>
            <a:t>:</a:t>
          </a:r>
        </a:p>
      </dgm:t>
    </dgm:pt>
    <dgm:pt modelId="{3EC91AE4-8F26-4384-AB98-09AB7AC81411}" type="parTrans" cxnId="{E834FA05-E68C-4C8D-BB3A-18ADE87DA4B5}">
      <dgm:prSet/>
      <dgm:spPr/>
      <dgm:t>
        <a:bodyPr/>
        <a:lstStyle/>
        <a:p>
          <a:endParaRPr lang="ru-RU" sz="3200">
            <a:latin typeface="Century" panose="02040604050505020304" pitchFamily="18" charset="0"/>
          </a:endParaRPr>
        </a:p>
      </dgm:t>
    </dgm:pt>
    <dgm:pt modelId="{2CAABF00-1104-406F-946B-496F3D535C1D}" type="sibTrans" cxnId="{E834FA05-E68C-4C8D-BB3A-18ADE87DA4B5}">
      <dgm:prSet/>
      <dgm:spPr/>
      <dgm:t>
        <a:bodyPr/>
        <a:lstStyle/>
        <a:p>
          <a:endParaRPr lang="ru-RU" sz="3200">
            <a:latin typeface="Century" panose="02040604050505020304" pitchFamily="18" charset="0"/>
          </a:endParaRPr>
        </a:p>
      </dgm:t>
    </dgm:pt>
    <dgm:pt modelId="{7A38E924-1063-45F7-9975-EAED681A903B}">
      <dgm:prSet phldrT="[Текст]" custT="1"/>
      <dgm:spPr/>
      <dgm:t>
        <a:bodyPr/>
        <a:lstStyle/>
        <a:p>
          <a:r>
            <a:rPr lang="ru-RU" sz="2800" dirty="0" smtClean="0">
              <a:latin typeface="Century" panose="02040604050505020304" pitchFamily="18" charset="0"/>
            </a:rPr>
            <a:t>Онлайн-конструктор </a:t>
          </a:r>
          <a:r>
            <a:rPr lang="ru-RU" sz="2800" dirty="0" err="1" smtClean="0">
              <a:latin typeface="Century" panose="02040604050505020304" pitchFamily="18" charset="0"/>
            </a:rPr>
            <a:t>көмөтүнэн</a:t>
          </a:r>
          <a:endParaRPr lang="ru-RU" sz="2800" dirty="0">
            <a:latin typeface="Century" panose="02040604050505020304" pitchFamily="18" charset="0"/>
          </a:endParaRPr>
        </a:p>
      </dgm:t>
    </dgm:pt>
    <dgm:pt modelId="{60652326-F567-4EBB-A73A-AA2F3412CE54}" type="parTrans" cxnId="{DDE8DC26-A332-4C2E-9527-358BB23D38BA}">
      <dgm:prSet/>
      <dgm:spPr/>
      <dgm:t>
        <a:bodyPr/>
        <a:lstStyle/>
        <a:p>
          <a:endParaRPr lang="ru-RU" sz="3200">
            <a:latin typeface="Century" panose="02040604050505020304" pitchFamily="18" charset="0"/>
          </a:endParaRPr>
        </a:p>
      </dgm:t>
    </dgm:pt>
    <dgm:pt modelId="{F9BC411A-CFA5-4BFC-B721-E10E10A05FAF}" type="sibTrans" cxnId="{DDE8DC26-A332-4C2E-9527-358BB23D38BA}">
      <dgm:prSet/>
      <dgm:spPr/>
      <dgm:t>
        <a:bodyPr/>
        <a:lstStyle/>
        <a:p>
          <a:endParaRPr lang="ru-RU" sz="3200">
            <a:latin typeface="Century" panose="02040604050505020304" pitchFamily="18" charset="0"/>
          </a:endParaRPr>
        </a:p>
      </dgm:t>
    </dgm:pt>
    <dgm:pt modelId="{E55F60D4-B976-4903-B0EB-03333CD49369}">
      <dgm:prSet phldrT="[Текст]" custT="1"/>
      <dgm:spPr/>
      <dgm:t>
        <a:bodyPr/>
        <a:lstStyle/>
        <a:p>
          <a:r>
            <a:rPr lang="ru-RU" sz="2800" dirty="0" smtClean="0">
              <a:latin typeface="Century" panose="02040604050505020304" pitchFamily="18" charset="0"/>
            </a:rPr>
            <a:t>«</a:t>
          </a:r>
          <a:r>
            <a:rPr lang="ru-RU" sz="2800" dirty="0" err="1" smtClean="0">
              <a:latin typeface="Century" panose="02040604050505020304" pitchFamily="18" charset="0"/>
            </a:rPr>
            <a:t>Стоктан</a:t>
          </a:r>
          <a:r>
            <a:rPr lang="ru-RU" sz="2800" dirty="0" smtClean="0">
              <a:latin typeface="Century" panose="02040604050505020304" pitchFamily="18" charset="0"/>
            </a:rPr>
            <a:t>» </a:t>
          </a:r>
          <a:r>
            <a:rPr lang="ru-RU" sz="2800" dirty="0" err="1" smtClean="0">
              <a:latin typeface="Century" panose="02040604050505020304" pitchFamily="18" charset="0"/>
            </a:rPr>
            <a:t>бэлэм</a:t>
          </a:r>
          <a:r>
            <a:rPr lang="ru-RU" sz="2800" dirty="0" smtClean="0">
              <a:latin typeface="Century" panose="02040604050505020304" pitchFamily="18" charset="0"/>
            </a:rPr>
            <a:t> шаблону </a:t>
          </a:r>
          <a:r>
            <a:rPr lang="ru-RU" sz="2800" dirty="0" err="1" smtClean="0">
              <a:latin typeface="Century" panose="02040604050505020304" pitchFamily="18" charset="0"/>
            </a:rPr>
            <a:t>ылан</a:t>
          </a:r>
          <a:endParaRPr lang="ru-RU" sz="2800" dirty="0">
            <a:latin typeface="Century" panose="02040604050505020304" pitchFamily="18" charset="0"/>
          </a:endParaRPr>
        </a:p>
      </dgm:t>
    </dgm:pt>
    <dgm:pt modelId="{F5301FF2-240C-45C0-8B40-003FFFFB292C}" type="parTrans" cxnId="{CAAB50AF-58C7-4603-8BBB-AE66EA6BBF80}">
      <dgm:prSet/>
      <dgm:spPr/>
      <dgm:t>
        <a:bodyPr/>
        <a:lstStyle/>
        <a:p>
          <a:endParaRPr lang="ru-RU" sz="3200">
            <a:latin typeface="Century" panose="02040604050505020304" pitchFamily="18" charset="0"/>
          </a:endParaRPr>
        </a:p>
      </dgm:t>
    </dgm:pt>
    <dgm:pt modelId="{B8CC7B79-4C75-4908-87C8-E816AE15D4A5}" type="sibTrans" cxnId="{CAAB50AF-58C7-4603-8BBB-AE66EA6BBF80}">
      <dgm:prSet/>
      <dgm:spPr/>
      <dgm:t>
        <a:bodyPr/>
        <a:lstStyle/>
        <a:p>
          <a:endParaRPr lang="ru-RU" sz="3200">
            <a:latin typeface="Century" panose="02040604050505020304" pitchFamily="18" charset="0"/>
          </a:endParaRPr>
        </a:p>
      </dgm:t>
    </dgm:pt>
    <dgm:pt modelId="{E075BC87-A59C-4BD6-9F7F-558C0CBEC497}" type="pres">
      <dgm:prSet presAssocID="{4E19C5E3-C2EF-447C-8994-9FEF8122689B}" presName="hierChild1" presStyleCnt="0">
        <dgm:presLayoutVars>
          <dgm:orgChart val="1"/>
          <dgm:chPref val="1"/>
          <dgm:dir/>
          <dgm:animOne val="branch"/>
          <dgm:animLvl val="lvl"/>
          <dgm:resizeHandles/>
        </dgm:presLayoutVars>
      </dgm:prSet>
      <dgm:spPr/>
      <dgm:t>
        <a:bodyPr/>
        <a:lstStyle/>
        <a:p>
          <a:endParaRPr lang="ru-RU"/>
        </a:p>
      </dgm:t>
    </dgm:pt>
    <dgm:pt modelId="{23457619-0216-4171-8DA8-2C126C12B145}" type="pres">
      <dgm:prSet presAssocID="{42155F34-AD9F-495E-BC0B-A0E352FAD047}" presName="hierRoot1" presStyleCnt="0">
        <dgm:presLayoutVars>
          <dgm:hierBranch val="init"/>
        </dgm:presLayoutVars>
      </dgm:prSet>
      <dgm:spPr/>
    </dgm:pt>
    <dgm:pt modelId="{175B9F98-1EE8-404E-9153-4A72CE8B42EC}" type="pres">
      <dgm:prSet presAssocID="{42155F34-AD9F-495E-BC0B-A0E352FAD047}" presName="rootComposite1" presStyleCnt="0"/>
      <dgm:spPr/>
    </dgm:pt>
    <dgm:pt modelId="{58647138-CA01-439B-9D03-CD7A04C2EDE5}" type="pres">
      <dgm:prSet presAssocID="{42155F34-AD9F-495E-BC0B-A0E352FAD047}" presName="rootText1" presStyleLbl="node0" presStyleIdx="0" presStyleCnt="1">
        <dgm:presLayoutVars>
          <dgm:chPref val="3"/>
        </dgm:presLayoutVars>
      </dgm:prSet>
      <dgm:spPr/>
      <dgm:t>
        <a:bodyPr/>
        <a:lstStyle/>
        <a:p>
          <a:endParaRPr lang="ru-RU"/>
        </a:p>
      </dgm:t>
    </dgm:pt>
    <dgm:pt modelId="{65FB2134-CC73-4ADF-B601-F6D61BDE452D}" type="pres">
      <dgm:prSet presAssocID="{42155F34-AD9F-495E-BC0B-A0E352FAD047}" presName="rootConnector1" presStyleLbl="node1" presStyleIdx="0" presStyleCnt="0"/>
      <dgm:spPr/>
      <dgm:t>
        <a:bodyPr/>
        <a:lstStyle/>
        <a:p>
          <a:endParaRPr lang="ru-RU"/>
        </a:p>
      </dgm:t>
    </dgm:pt>
    <dgm:pt modelId="{C412B57D-525C-4078-8396-D76265106532}" type="pres">
      <dgm:prSet presAssocID="{42155F34-AD9F-495E-BC0B-A0E352FAD047}" presName="hierChild2" presStyleCnt="0"/>
      <dgm:spPr/>
    </dgm:pt>
    <dgm:pt modelId="{0CA1898B-9173-4C87-A093-7D064913D485}" type="pres">
      <dgm:prSet presAssocID="{60652326-F567-4EBB-A73A-AA2F3412CE54}" presName="Name64" presStyleLbl="parChTrans1D2" presStyleIdx="0" presStyleCnt="2"/>
      <dgm:spPr/>
      <dgm:t>
        <a:bodyPr/>
        <a:lstStyle/>
        <a:p>
          <a:endParaRPr lang="ru-RU"/>
        </a:p>
      </dgm:t>
    </dgm:pt>
    <dgm:pt modelId="{E0732E8F-8EE2-4C69-A0CD-9E2598D3E25F}" type="pres">
      <dgm:prSet presAssocID="{7A38E924-1063-45F7-9975-EAED681A903B}" presName="hierRoot2" presStyleCnt="0">
        <dgm:presLayoutVars>
          <dgm:hierBranch val="init"/>
        </dgm:presLayoutVars>
      </dgm:prSet>
      <dgm:spPr/>
    </dgm:pt>
    <dgm:pt modelId="{D468D2D6-4BD6-45B2-9C16-47687276CD6A}" type="pres">
      <dgm:prSet presAssocID="{7A38E924-1063-45F7-9975-EAED681A903B}" presName="rootComposite" presStyleCnt="0"/>
      <dgm:spPr/>
    </dgm:pt>
    <dgm:pt modelId="{04734D32-0F11-4E22-8856-4A0C106B2307}" type="pres">
      <dgm:prSet presAssocID="{7A38E924-1063-45F7-9975-EAED681A903B}" presName="rootText" presStyleLbl="node2" presStyleIdx="0" presStyleCnt="2">
        <dgm:presLayoutVars>
          <dgm:chPref val="3"/>
        </dgm:presLayoutVars>
      </dgm:prSet>
      <dgm:spPr/>
      <dgm:t>
        <a:bodyPr/>
        <a:lstStyle/>
        <a:p>
          <a:endParaRPr lang="ru-RU"/>
        </a:p>
      </dgm:t>
    </dgm:pt>
    <dgm:pt modelId="{654A4466-BB16-4AA5-943A-0DC217893D93}" type="pres">
      <dgm:prSet presAssocID="{7A38E924-1063-45F7-9975-EAED681A903B}" presName="rootConnector" presStyleLbl="node2" presStyleIdx="0" presStyleCnt="2"/>
      <dgm:spPr/>
      <dgm:t>
        <a:bodyPr/>
        <a:lstStyle/>
        <a:p>
          <a:endParaRPr lang="ru-RU"/>
        </a:p>
      </dgm:t>
    </dgm:pt>
    <dgm:pt modelId="{07376BB6-D1B0-4758-A71A-58881A2CD9D8}" type="pres">
      <dgm:prSet presAssocID="{7A38E924-1063-45F7-9975-EAED681A903B}" presName="hierChild4" presStyleCnt="0"/>
      <dgm:spPr/>
    </dgm:pt>
    <dgm:pt modelId="{8759C901-F205-4372-BD0A-BA68B3D99F9D}" type="pres">
      <dgm:prSet presAssocID="{7A38E924-1063-45F7-9975-EAED681A903B}" presName="hierChild5" presStyleCnt="0"/>
      <dgm:spPr/>
    </dgm:pt>
    <dgm:pt modelId="{F2458300-18E4-4FAF-9607-874653B396CA}" type="pres">
      <dgm:prSet presAssocID="{F5301FF2-240C-45C0-8B40-003FFFFB292C}" presName="Name64" presStyleLbl="parChTrans1D2" presStyleIdx="1" presStyleCnt="2"/>
      <dgm:spPr/>
      <dgm:t>
        <a:bodyPr/>
        <a:lstStyle/>
        <a:p>
          <a:endParaRPr lang="ru-RU"/>
        </a:p>
      </dgm:t>
    </dgm:pt>
    <dgm:pt modelId="{8445123E-7AF3-4756-A000-3A86FC359198}" type="pres">
      <dgm:prSet presAssocID="{E55F60D4-B976-4903-B0EB-03333CD49369}" presName="hierRoot2" presStyleCnt="0">
        <dgm:presLayoutVars>
          <dgm:hierBranch val="init"/>
        </dgm:presLayoutVars>
      </dgm:prSet>
      <dgm:spPr/>
    </dgm:pt>
    <dgm:pt modelId="{B450F644-402D-4409-8483-8A3E2A06C9F9}" type="pres">
      <dgm:prSet presAssocID="{E55F60D4-B976-4903-B0EB-03333CD49369}" presName="rootComposite" presStyleCnt="0"/>
      <dgm:spPr/>
    </dgm:pt>
    <dgm:pt modelId="{24363BC4-69C9-4B02-BD28-3B82112C9D29}" type="pres">
      <dgm:prSet presAssocID="{E55F60D4-B976-4903-B0EB-03333CD49369}" presName="rootText" presStyleLbl="node2" presStyleIdx="1" presStyleCnt="2">
        <dgm:presLayoutVars>
          <dgm:chPref val="3"/>
        </dgm:presLayoutVars>
      </dgm:prSet>
      <dgm:spPr/>
      <dgm:t>
        <a:bodyPr/>
        <a:lstStyle/>
        <a:p>
          <a:endParaRPr lang="ru-RU"/>
        </a:p>
      </dgm:t>
    </dgm:pt>
    <dgm:pt modelId="{C7D25993-8EEA-4D6C-8A14-015249ED3672}" type="pres">
      <dgm:prSet presAssocID="{E55F60D4-B976-4903-B0EB-03333CD49369}" presName="rootConnector" presStyleLbl="node2" presStyleIdx="1" presStyleCnt="2"/>
      <dgm:spPr/>
      <dgm:t>
        <a:bodyPr/>
        <a:lstStyle/>
        <a:p>
          <a:endParaRPr lang="ru-RU"/>
        </a:p>
      </dgm:t>
    </dgm:pt>
    <dgm:pt modelId="{F652D515-2B69-4AD9-AC81-5507BADBF80E}" type="pres">
      <dgm:prSet presAssocID="{E55F60D4-B976-4903-B0EB-03333CD49369}" presName="hierChild4" presStyleCnt="0"/>
      <dgm:spPr/>
    </dgm:pt>
    <dgm:pt modelId="{29CCEB07-D4B2-4E39-87A3-112E97F18900}" type="pres">
      <dgm:prSet presAssocID="{E55F60D4-B976-4903-B0EB-03333CD49369}" presName="hierChild5" presStyleCnt="0"/>
      <dgm:spPr/>
    </dgm:pt>
    <dgm:pt modelId="{34A99D40-DE28-4A7F-9039-3FDA26303191}" type="pres">
      <dgm:prSet presAssocID="{42155F34-AD9F-495E-BC0B-A0E352FAD047}" presName="hierChild3" presStyleCnt="0"/>
      <dgm:spPr/>
    </dgm:pt>
  </dgm:ptLst>
  <dgm:cxnLst>
    <dgm:cxn modelId="{69961DAA-3EF8-4647-A838-2A7AE381D7BE}" type="presOf" srcId="{E55F60D4-B976-4903-B0EB-03333CD49369}" destId="{24363BC4-69C9-4B02-BD28-3B82112C9D29}" srcOrd="0" destOrd="0" presId="urn:microsoft.com/office/officeart/2009/3/layout/HorizontalOrganizationChart"/>
    <dgm:cxn modelId="{DDE8DC26-A332-4C2E-9527-358BB23D38BA}" srcId="{42155F34-AD9F-495E-BC0B-A0E352FAD047}" destId="{7A38E924-1063-45F7-9975-EAED681A903B}" srcOrd="0" destOrd="0" parTransId="{60652326-F567-4EBB-A73A-AA2F3412CE54}" sibTransId="{F9BC411A-CFA5-4BFC-B721-E10E10A05FAF}"/>
    <dgm:cxn modelId="{4320EDC9-CCE4-4FF1-8180-E0B4A4F82139}" type="presOf" srcId="{60652326-F567-4EBB-A73A-AA2F3412CE54}" destId="{0CA1898B-9173-4C87-A093-7D064913D485}" srcOrd="0" destOrd="0" presId="urn:microsoft.com/office/officeart/2009/3/layout/HorizontalOrganizationChart"/>
    <dgm:cxn modelId="{E834FA05-E68C-4C8D-BB3A-18ADE87DA4B5}" srcId="{4E19C5E3-C2EF-447C-8994-9FEF8122689B}" destId="{42155F34-AD9F-495E-BC0B-A0E352FAD047}" srcOrd="0" destOrd="0" parTransId="{3EC91AE4-8F26-4384-AB98-09AB7AC81411}" sibTransId="{2CAABF00-1104-406F-946B-496F3D535C1D}"/>
    <dgm:cxn modelId="{CCC0A605-18B5-4B7D-AD1D-BC2A55EA47BF}" type="presOf" srcId="{E55F60D4-B976-4903-B0EB-03333CD49369}" destId="{C7D25993-8EEA-4D6C-8A14-015249ED3672}" srcOrd="1" destOrd="0" presId="urn:microsoft.com/office/officeart/2009/3/layout/HorizontalOrganizationChart"/>
    <dgm:cxn modelId="{C54C0026-D7EF-456D-B8DC-129278D14BDA}" type="presOf" srcId="{42155F34-AD9F-495E-BC0B-A0E352FAD047}" destId="{65FB2134-CC73-4ADF-B601-F6D61BDE452D}" srcOrd="1" destOrd="0" presId="urn:microsoft.com/office/officeart/2009/3/layout/HorizontalOrganizationChart"/>
    <dgm:cxn modelId="{CB0C840E-917E-42D0-BB49-92AA51F8B7CE}" type="presOf" srcId="{42155F34-AD9F-495E-BC0B-A0E352FAD047}" destId="{58647138-CA01-439B-9D03-CD7A04C2EDE5}" srcOrd="0" destOrd="0" presId="urn:microsoft.com/office/officeart/2009/3/layout/HorizontalOrganizationChart"/>
    <dgm:cxn modelId="{2D01F96C-C307-4A6D-85EA-0428A7A90C1D}" type="presOf" srcId="{7A38E924-1063-45F7-9975-EAED681A903B}" destId="{654A4466-BB16-4AA5-943A-0DC217893D93}" srcOrd="1" destOrd="0" presId="urn:microsoft.com/office/officeart/2009/3/layout/HorizontalOrganizationChart"/>
    <dgm:cxn modelId="{3160A81D-6E4A-4354-80DD-F9A21C4160D8}" type="presOf" srcId="{F5301FF2-240C-45C0-8B40-003FFFFB292C}" destId="{F2458300-18E4-4FAF-9607-874653B396CA}" srcOrd="0" destOrd="0" presId="urn:microsoft.com/office/officeart/2009/3/layout/HorizontalOrganizationChart"/>
    <dgm:cxn modelId="{CAAB50AF-58C7-4603-8BBB-AE66EA6BBF80}" srcId="{42155F34-AD9F-495E-BC0B-A0E352FAD047}" destId="{E55F60D4-B976-4903-B0EB-03333CD49369}" srcOrd="1" destOrd="0" parTransId="{F5301FF2-240C-45C0-8B40-003FFFFB292C}" sibTransId="{B8CC7B79-4C75-4908-87C8-E816AE15D4A5}"/>
    <dgm:cxn modelId="{521D2F44-7096-4196-BD17-62A19BCDAB1B}" type="presOf" srcId="{7A38E924-1063-45F7-9975-EAED681A903B}" destId="{04734D32-0F11-4E22-8856-4A0C106B2307}" srcOrd="0" destOrd="0" presId="urn:microsoft.com/office/officeart/2009/3/layout/HorizontalOrganizationChart"/>
    <dgm:cxn modelId="{889FAF44-ED1D-4157-B55C-F2F75639BB57}" type="presOf" srcId="{4E19C5E3-C2EF-447C-8994-9FEF8122689B}" destId="{E075BC87-A59C-4BD6-9F7F-558C0CBEC497}" srcOrd="0" destOrd="0" presId="urn:microsoft.com/office/officeart/2009/3/layout/HorizontalOrganizationChart"/>
    <dgm:cxn modelId="{0B73F3D5-3632-493A-BF95-31D1C6B60BA1}" type="presParOf" srcId="{E075BC87-A59C-4BD6-9F7F-558C0CBEC497}" destId="{23457619-0216-4171-8DA8-2C126C12B145}" srcOrd="0" destOrd="0" presId="urn:microsoft.com/office/officeart/2009/3/layout/HorizontalOrganizationChart"/>
    <dgm:cxn modelId="{AF354536-CF18-4D7B-85BE-EE3273B86835}" type="presParOf" srcId="{23457619-0216-4171-8DA8-2C126C12B145}" destId="{175B9F98-1EE8-404E-9153-4A72CE8B42EC}" srcOrd="0" destOrd="0" presId="urn:microsoft.com/office/officeart/2009/3/layout/HorizontalOrganizationChart"/>
    <dgm:cxn modelId="{B481E62E-7931-4A78-AE5F-6AC5FC83DD9D}" type="presParOf" srcId="{175B9F98-1EE8-404E-9153-4A72CE8B42EC}" destId="{58647138-CA01-439B-9D03-CD7A04C2EDE5}" srcOrd="0" destOrd="0" presId="urn:microsoft.com/office/officeart/2009/3/layout/HorizontalOrganizationChart"/>
    <dgm:cxn modelId="{834C08C3-3966-4CD1-B399-EC4CB0A540BA}" type="presParOf" srcId="{175B9F98-1EE8-404E-9153-4A72CE8B42EC}" destId="{65FB2134-CC73-4ADF-B601-F6D61BDE452D}" srcOrd="1" destOrd="0" presId="urn:microsoft.com/office/officeart/2009/3/layout/HorizontalOrganizationChart"/>
    <dgm:cxn modelId="{B1414134-E1DA-444A-821B-716130199C80}" type="presParOf" srcId="{23457619-0216-4171-8DA8-2C126C12B145}" destId="{C412B57D-525C-4078-8396-D76265106532}" srcOrd="1" destOrd="0" presId="urn:microsoft.com/office/officeart/2009/3/layout/HorizontalOrganizationChart"/>
    <dgm:cxn modelId="{00894F1D-91DD-4A98-83A9-32D7F6CF559B}" type="presParOf" srcId="{C412B57D-525C-4078-8396-D76265106532}" destId="{0CA1898B-9173-4C87-A093-7D064913D485}" srcOrd="0" destOrd="0" presId="urn:microsoft.com/office/officeart/2009/3/layout/HorizontalOrganizationChart"/>
    <dgm:cxn modelId="{361B5814-A6FF-4028-9301-E455AB7EF1C4}" type="presParOf" srcId="{C412B57D-525C-4078-8396-D76265106532}" destId="{E0732E8F-8EE2-4C69-A0CD-9E2598D3E25F}" srcOrd="1" destOrd="0" presId="urn:microsoft.com/office/officeart/2009/3/layout/HorizontalOrganizationChart"/>
    <dgm:cxn modelId="{3F4AF8C5-9C0E-4D43-B36C-8726D1FCDBB2}" type="presParOf" srcId="{E0732E8F-8EE2-4C69-A0CD-9E2598D3E25F}" destId="{D468D2D6-4BD6-45B2-9C16-47687276CD6A}" srcOrd="0" destOrd="0" presId="urn:microsoft.com/office/officeart/2009/3/layout/HorizontalOrganizationChart"/>
    <dgm:cxn modelId="{FB55A5C4-773D-410B-A2EE-1182B1755FFE}" type="presParOf" srcId="{D468D2D6-4BD6-45B2-9C16-47687276CD6A}" destId="{04734D32-0F11-4E22-8856-4A0C106B2307}" srcOrd="0" destOrd="0" presId="urn:microsoft.com/office/officeart/2009/3/layout/HorizontalOrganizationChart"/>
    <dgm:cxn modelId="{AA0941AF-CB50-4C0B-AA52-91EBF90DE7B0}" type="presParOf" srcId="{D468D2D6-4BD6-45B2-9C16-47687276CD6A}" destId="{654A4466-BB16-4AA5-943A-0DC217893D93}" srcOrd="1" destOrd="0" presId="urn:microsoft.com/office/officeart/2009/3/layout/HorizontalOrganizationChart"/>
    <dgm:cxn modelId="{6E2A327E-0FC1-4BFE-AFE8-3858D893CBAF}" type="presParOf" srcId="{E0732E8F-8EE2-4C69-A0CD-9E2598D3E25F}" destId="{07376BB6-D1B0-4758-A71A-58881A2CD9D8}" srcOrd="1" destOrd="0" presId="urn:microsoft.com/office/officeart/2009/3/layout/HorizontalOrganizationChart"/>
    <dgm:cxn modelId="{4C5769C9-1E17-4407-B402-3442AC7B8710}" type="presParOf" srcId="{E0732E8F-8EE2-4C69-A0CD-9E2598D3E25F}" destId="{8759C901-F205-4372-BD0A-BA68B3D99F9D}" srcOrd="2" destOrd="0" presId="urn:microsoft.com/office/officeart/2009/3/layout/HorizontalOrganizationChart"/>
    <dgm:cxn modelId="{C10C7F71-E303-42A6-8623-44792AB50B58}" type="presParOf" srcId="{C412B57D-525C-4078-8396-D76265106532}" destId="{F2458300-18E4-4FAF-9607-874653B396CA}" srcOrd="2" destOrd="0" presId="urn:microsoft.com/office/officeart/2009/3/layout/HorizontalOrganizationChart"/>
    <dgm:cxn modelId="{9AC8C677-0EA7-4714-B61B-62E11D0B1FE4}" type="presParOf" srcId="{C412B57D-525C-4078-8396-D76265106532}" destId="{8445123E-7AF3-4756-A000-3A86FC359198}" srcOrd="3" destOrd="0" presId="urn:microsoft.com/office/officeart/2009/3/layout/HorizontalOrganizationChart"/>
    <dgm:cxn modelId="{7096BABF-1AAB-4005-ADCD-764A8214C654}" type="presParOf" srcId="{8445123E-7AF3-4756-A000-3A86FC359198}" destId="{B450F644-402D-4409-8483-8A3E2A06C9F9}" srcOrd="0" destOrd="0" presId="urn:microsoft.com/office/officeart/2009/3/layout/HorizontalOrganizationChart"/>
    <dgm:cxn modelId="{D4C5A375-0A65-495D-AE9F-02F1EB712937}" type="presParOf" srcId="{B450F644-402D-4409-8483-8A3E2A06C9F9}" destId="{24363BC4-69C9-4B02-BD28-3B82112C9D29}" srcOrd="0" destOrd="0" presId="urn:microsoft.com/office/officeart/2009/3/layout/HorizontalOrganizationChart"/>
    <dgm:cxn modelId="{72782EDF-13BE-4F47-B221-026E34680671}" type="presParOf" srcId="{B450F644-402D-4409-8483-8A3E2A06C9F9}" destId="{C7D25993-8EEA-4D6C-8A14-015249ED3672}" srcOrd="1" destOrd="0" presId="urn:microsoft.com/office/officeart/2009/3/layout/HorizontalOrganizationChart"/>
    <dgm:cxn modelId="{A22D424C-2A86-40CD-8D2B-1BFCF8A7906D}" type="presParOf" srcId="{8445123E-7AF3-4756-A000-3A86FC359198}" destId="{F652D515-2B69-4AD9-AC81-5507BADBF80E}" srcOrd="1" destOrd="0" presId="urn:microsoft.com/office/officeart/2009/3/layout/HorizontalOrganizationChart"/>
    <dgm:cxn modelId="{F5C3AE2F-44A1-43CF-A360-B9AF0A0B6594}" type="presParOf" srcId="{8445123E-7AF3-4756-A000-3A86FC359198}" destId="{29CCEB07-D4B2-4E39-87A3-112E97F18900}" srcOrd="2" destOrd="0" presId="urn:microsoft.com/office/officeart/2009/3/layout/HorizontalOrganizationChart"/>
    <dgm:cxn modelId="{00DCE85D-240D-4955-9A00-0A1DC4067DE3}" type="presParOf" srcId="{23457619-0216-4171-8DA8-2C126C12B145}" destId="{34A99D40-DE28-4A7F-9039-3FDA26303191}"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58300-18E4-4FAF-9607-874653B396CA}">
      <dsp:nvSpPr>
        <dsp:cNvPr id="0" name=""/>
        <dsp:cNvSpPr/>
      </dsp:nvSpPr>
      <dsp:spPr>
        <a:xfrm>
          <a:off x="3676143" y="1434688"/>
          <a:ext cx="734438" cy="789521"/>
        </a:xfrm>
        <a:custGeom>
          <a:avLst/>
          <a:gdLst/>
          <a:ahLst/>
          <a:cxnLst/>
          <a:rect l="0" t="0" r="0" b="0"/>
          <a:pathLst>
            <a:path>
              <a:moveTo>
                <a:pt x="0" y="0"/>
              </a:moveTo>
              <a:lnTo>
                <a:pt x="367219" y="0"/>
              </a:lnTo>
              <a:lnTo>
                <a:pt x="367219" y="789521"/>
              </a:lnTo>
              <a:lnTo>
                <a:pt x="734438" y="7895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A1898B-9173-4C87-A093-7D064913D485}">
      <dsp:nvSpPr>
        <dsp:cNvPr id="0" name=""/>
        <dsp:cNvSpPr/>
      </dsp:nvSpPr>
      <dsp:spPr>
        <a:xfrm>
          <a:off x="3676143" y="645166"/>
          <a:ext cx="734438" cy="789521"/>
        </a:xfrm>
        <a:custGeom>
          <a:avLst/>
          <a:gdLst/>
          <a:ahLst/>
          <a:cxnLst/>
          <a:rect l="0" t="0" r="0" b="0"/>
          <a:pathLst>
            <a:path>
              <a:moveTo>
                <a:pt x="0" y="789521"/>
              </a:moveTo>
              <a:lnTo>
                <a:pt x="367219" y="789521"/>
              </a:lnTo>
              <a:lnTo>
                <a:pt x="367219" y="0"/>
              </a:lnTo>
              <a:lnTo>
                <a:pt x="734438"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647138-CA01-439B-9D03-CD7A04C2EDE5}">
      <dsp:nvSpPr>
        <dsp:cNvPr id="0" name=""/>
        <dsp:cNvSpPr/>
      </dsp:nvSpPr>
      <dsp:spPr>
        <a:xfrm>
          <a:off x="3948" y="874678"/>
          <a:ext cx="3672194" cy="112001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ru-RU" sz="3200" kern="1200" dirty="0" err="1" smtClean="0">
              <a:latin typeface="Century" panose="02040604050505020304" pitchFamily="18" charset="0"/>
            </a:rPr>
            <a:t>Ньымалар</a:t>
          </a:r>
          <a:r>
            <a:rPr lang="ru-RU" sz="3200" kern="1200" dirty="0" smtClean="0">
              <a:latin typeface="Century" panose="02040604050505020304" pitchFamily="18" charset="0"/>
            </a:rPr>
            <a:t>:</a:t>
          </a:r>
        </a:p>
      </dsp:txBody>
      <dsp:txXfrm>
        <a:off x="3948" y="874678"/>
        <a:ext cx="3672194" cy="1120019"/>
      </dsp:txXfrm>
    </dsp:sp>
    <dsp:sp modelId="{04734D32-0F11-4E22-8856-4A0C106B2307}">
      <dsp:nvSpPr>
        <dsp:cNvPr id="0" name=""/>
        <dsp:cNvSpPr/>
      </dsp:nvSpPr>
      <dsp:spPr>
        <a:xfrm>
          <a:off x="4410582" y="85156"/>
          <a:ext cx="3672194" cy="112001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latin typeface="Century" panose="02040604050505020304" pitchFamily="18" charset="0"/>
            </a:rPr>
            <a:t>Онлайн-конструктор </a:t>
          </a:r>
          <a:r>
            <a:rPr lang="ru-RU" sz="2800" kern="1200" dirty="0" err="1" smtClean="0">
              <a:latin typeface="Century" panose="02040604050505020304" pitchFamily="18" charset="0"/>
            </a:rPr>
            <a:t>көмөтүнэн</a:t>
          </a:r>
          <a:endParaRPr lang="ru-RU" sz="2800" kern="1200" dirty="0">
            <a:latin typeface="Century" panose="02040604050505020304" pitchFamily="18" charset="0"/>
          </a:endParaRPr>
        </a:p>
      </dsp:txBody>
      <dsp:txXfrm>
        <a:off x="4410582" y="85156"/>
        <a:ext cx="3672194" cy="1120019"/>
      </dsp:txXfrm>
    </dsp:sp>
    <dsp:sp modelId="{24363BC4-69C9-4B02-BD28-3B82112C9D29}">
      <dsp:nvSpPr>
        <dsp:cNvPr id="0" name=""/>
        <dsp:cNvSpPr/>
      </dsp:nvSpPr>
      <dsp:spPr>
        <a:xfrm>
          <a:off x="4410582" y="1664200"/>
          <a:ext cx="3672194" cy="112001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ru-RU" sz="2800" kern="1200" dirty="0" smtClean="0">
              <a:latin typeface="Century" panose="02040604050505020304" pitchFamily="18" charset="0"/>
            </a:rPr>
            <a:t>«</a:t>
          </a:r>
          <a:r>
            <a:rPr lang="ru-RU" sz="2800" kern="1200" dirty="0" err="1" smtClean="0">
              <a:latin typeface="Century" panose="02040604050505020304" pitchFamily="18" charset="0"/>
            </a:rPr>
            <a:t>Стоктан</a:t>
          </a:r>
          <a:r>
            <a:rPr lang="ru-RU" sz="2800" kern="1200" dirty="0" smtClean="0">
              <a:latin typeface="Century" panose="02040604050505020304" pitchFamily="18" charset="0"/>
            </a:rPr>
            <a:t>» </a:t>
          </a:r>
          <a:r>
            <a:rPr lang="ru-RU" sz="2800" kern="1200" dirty="0" err="1" smtClean="0">
              <a:latin typeface="Century" panose="02040604050505020304" pitchFamily="18" charset="0"/>
            </a:rPr>
            <a:t>бэлэм</a:t>
          </a:r>
          <a:r>
            <a:rPr lang="ru-RU" sz="2800" kern="1200" dirty="0" smtClean="0">
              <a:latin typeface="Century" panose="02040604050505020304" pitchFamily="18" charset="0"/>
            </a:rPr>
            <a:t> шаблону </a:t>
          </a:r>
          <a:r>
            <a:rPr lang="ru-RU" sz="2800" kern="1200" dirty="0" err="1" smtClean="0">
              <a:latin typeface="Century" panose="02040604050505020304" pitchFamily="18" charset="0"/>
            </a:rPr>
            <a:t>ылан</a:t>
          </a:r>
          <a:endParaRPr lang="ru-RU" sz="2800" kern="1200" dirty="0">
            <a:latin typeface="Century" panose="02040604050505020304" pitchFamily="18" charset="0"/>
          </a:endParaRPr>
        </a:p>
      </dsp:txBody>
      <dsp:txXfrm>
        <a:off x="4410582" y="1664200"/>
        <a:ext cx="3672194" cy="1120019"/>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637117-59CF-433A-9B22-A1BA093C062D}" type="datetimeFigureOut">
              <a:rPr lang="ru-RU" smtClean="0"/>
              <a:t>03.02.2023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864233-E00A-4BDE-AF3F-788F578F7FD0}" type="slidenum">
              <a:rPr lang="ru-RU" smtClean="0"/>
              <a:t>‹#›</a:t>
            </a:fld>
            <a:endParaRPr lang="ru-RU"/>
          </a:p>
        </p:txBody>
      </p:sp>
    </p:spTree>
    <p:extLst>
      <p:ext uri="{BB962C8B-B14F-4D97-AF65-F5344CB8AC3E}">
        <p14:creationId xmlns:p14="http://schemas.microsoft.com/office/powerpoint/2010/main" val="3898911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2864233-E00A-4BDE-AF3F-788F578F7FD0}" type="slidenum">
              <a:rPr lang="ru-RU" smtClean="0"/>
              <a:t>5</a:t>
            </a:fld>
            <a:endParaRPr lang="ru-RU"/>
          </a:p>
        </p:txBody>
      </p:sp>
    </p:spTree>
    <p:extLst>
      <p:ext uri="{BB962C8B-B14F-4D97-AF65-F5344CB8AC3E}">
        <p14:creationId xmlns:p14="http://schemas.microsoft.com/office/powerpoint/2010/main" val="302137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4112333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3582384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3164599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705223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5637263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76450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5862382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03.02.2023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224087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03.02.2023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0668902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03.02.2023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394380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34532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21352171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2681292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8762215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268138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1740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6CE87AD-6737-44C8-86C1-AA6F9D425121}"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78656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6CE87AD-6737-44C8-86C1-AA6F9D425121}" type="datetimeFigureOut">
              <a:rPr lang="ru-RU" smtClean="0"/>
              <a:t>03.02.2023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3236805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6CE87AD-6737-44C8-86C1-AA6F9D425121}" type="datetimeFigureOut">
              <a:rPr lang="ru-RU" smtClean="0"/>
              <a:t>03.02.2023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3905990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6CE87AD-6737-44C8-86C1-AA6F9D425121}" type="datetimeFigureOut">
              <a:rPr lang="ru-RU" smtClean="0"/>
              <a:t>03.02.2023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80598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6CE87AD-6737-44C8-86C1-AA6F9D425121}"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2436963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6CE87AD-6737-44C8-86C1-AA6F9D425121}" type="datetimeFigureOut">
              <a:rPr lang="ru-RU" smtClean="0"/>
              <a:t>03.02.2023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20A7DC-7FF7-4850-9CAE-BF5C5C0EFB22}" type="slidenum">
              <a:rPr lang="ru-RU" smtClean="0"/>
              <a:t>‹#›</a:t>
            </a:fld>
            <a:endParaRPr lang="ru-RU"/>
          </a:p>
        </p:txBody>
      </p:sp>
    </p:spTree>
    <p:extLst>
      <p:ext uri="{BB962C8B-B14F-4D97-AF65-F5344CB8AC3E}">
        <p14:creationId xmlns:p14="http://schemas.microsoft.com/office/powerpoint/2010/main" val="4265862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8000"/>
                <a:shade val="90000"/>
                <a:satMod val="160000"/>
                <a:lumMod val="100000"/>
              </a:schemeClr>
            </a:gs>
            <a:gs pos="60000">
              <a:schemeClr val="bg2">
                <a:tint val="95000"/>
                <a:shade val="100000"/>
                <a:satMod val="130000"/>
                <a:lumMod val="130000"/>
              </a:schemeClr>
            </a:gs>
            <a:gs pos="100000">
              <a:schemeClr val="bg2">
                <a:tint val="97000"/>
                <a:shade val="100000"/>
                <a:hueMod val="100000"/>
                <a:satMod val="140000"/>
                <a:lumMod val="80000"/>
              </a:schemeClr>
            </a:gs>
          </a:gsLst>
          <a:lin ang="27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CE87AD-6737-44C8-86C1-AA6F9D425121}" type="datetimeFigureOut">
              <a:rPr lang="ru-RU" smtClean="0"/>
              <a:t>03.02.2023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0A7DC-7FF7-4850-9CAE-BF5C5C0EFB22}" type="slidenum">
              <a:rPr lang="ru-RU" smtClean="0"/>
              <a:t>‹#›</a:t>
            </a:fld>
            <a:endParaRPr lang="ru-RU"/>
          </a:p>
        </p:txBody>
      </p:sp>
    </p:spTree>
    <p:extLst>
      <p:ext uri="{BB962C8B-B14F-4D97-AF65-F5344CB8AC3E}">
        <p14:creationId xmlns:p14="http://schemas.microsoft.com/office/powerpoint/2010/main" val="3986436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03.02.2023</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906953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785813"/>
            <a:ext cx="9177338" cy="3660490"/>
          </a:xfrm>
        </p:spPr>
        <p:txBody>
          <a:bodyPr>
            <a:noAutofit/>
          </a:bodyPr>
          <a:lstStyle/>
          <a:p>
            <a:r>
              <a:rPr lang="sah-RU" sz="4400" b="1" dirty="0" smtClean="0">
                <a:latin typeface="Times New Roman" panose="02020603050405020304" pitchFamily="18" charset="0"/>
                <a:cs typeface="Times New Roman" panose="02020603050405020304" pitchFamily="18" charset="0"/>
              </a:rPr>
              <a:t/>
            </a:r>
            <a:br>
              <a:rPr lang="sah-RU" sz="4400" b="1" dirty="0" smtClean="0">
                <a:latin typeface="Times New Roman" panose="02020603050405020304" pitchFamily="18" charset="0"/>
                <a:cs typeface="Times New Roman" panose="02020603050405020304" pitchFamily="18" charset="0"/>
              </a:rPr>
            </a:br>
            <a:r>
              <a:rPr lang="sah-RU" sz="4400" b="1" dirty="0">
                <a:latin typeface="Times New Roman" panose="02020603050405020304" pitchFamily="18" charset="0"/>
                <a:cs typeface="Times New Roman" panose="02020603050405020304" pitchFamily="18" charset="0"/>
              </a:rPr>
              <a:t/>
            </a:r>
            <a:br>
              <a:rPr lang="sah-RU" sz="4400" b="1" dirty="0">
                <a:latin typeface="Times New Roman" panose="02020603050405020304" pitchFamily="18" charset="0"/>
                <a:cs typeface="Times New Roman" panose="02020603050405020304" pitchFamily="18" charset="0"/>
              </a:rPr>
            </a:br>
            <a:r>
              <a:rPr lang="sah-RU" sz="4400" b="1" dirty="0" smtClean="0">
                <a:latin typeface="Times New Roman" panose="02020603050405020304" pitchFamily="18" charset="0"/>
                <a:cs typeface="Times New Roman" panose="02020603050405020304" pitchFamily="18" charset="0"/>
              </a:rPr>
              <a:t/>
            </a:r>
            <a:br>
              <a:rPr lang="sah-RU" sz="4400" b="1" dirty="0" smtClean="0">
                <a:latin typeface="Times New Roman" panose="02020603050405020304" pitchFamily="18" charset="0"/>
                <a:cs typeface="Times New Roman" panose="02020603050405020304" pitchFamily="18" charset="0"/>
              </a:rPr>
            </a:br>
            <a:r>
              <a:rPr lang="sah-RU" sz="4400" b="1" dirty="0" smtClean="0">
                <a:latin typeface="Times New Roman" panose="02020603050405020304" pitchFamily="18" charset="0"/>
                <a:cs typeface="Times New Roman" panose="02020603050405020304" pitchFamily="18" charset="0"/>
              </a:rPr>
              <a:t/>
            </a:r>
            <a:br>
              <a:rPr lang="sah-RU" sz="4400" b="1" dirty="0" smtClean="0">
                <a:latin typeface="Times New Roman" panose="02020603050405020304" pitchFamily="18" charset="0"/>
                <a:cs typeface="Times New Roman" panose="02020603050405020304" pitchFamily="18" charset="0"/>
              </a:rPr>
            </a:br>
            <a:r>
              <a:rPr lang="sah-RU" sz="4400" b="1" dirty="0" smtClean="0">
                <a:latin typeface="Times New Roman" panose="02020603050405020304" pitchFamily="18" charset="0"/>
                <a:cs typeface="Times New Roman" panose="02020603050405020304" pitchFamily="18" charset="0"/>
              </a:rPr>
              <a:t/>
            </a:r>
            <a:br>
              <a:rPr lang="sah-RU" sz="4400" b="1" dirty="0" smtClean="0">
                <a:latin typeface="Times New Roman" panose="02020603050405020304" pitchFamily="18" charset="0"/>
                <a:cs typeface="Times New Roman" panose="02020603050405020304" pitchFamily="18" charset="0"/>
              </a:rPr>
            </a:br>
            <a:r>
              <a:rPr lang="sah-RU"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ИНФОГРАФИКА</a:t>
            </a:r>
            <a:r>
              <a:rPr lang="sah-RU" sz="44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r>
            <a:br>
              <a:rPr lang="sah-RU" sz="44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br>
            <a:r>
              <a:rPr lang="sah-RU" sz="44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r>
              <a:rPr lang="sah-RU" sz="40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Саха тылын уруогар инфографиканы технология быһыытынан туһаныы</a:t>
            </a:r>
            <a:br>
              <a:rPr lang="sah-RU" sz="40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br>
            <a:r>
              <a:rPr lang="sah-RU" sz="4000" dirty="0" smtClean="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(саҕалааччыга көмө)</a:t>
            </a:r>
            <a:endParaRPr lang="ru-RU" sz="4000" dirty="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924049" y="4851740"/>
            <a:ext cx="10039927" cy="1600822"/>
          </a:xfrm>
        </p:spPr>
        <p:txBody>
          <a:bodyPr/>
          <a:lstStyle/>
          <a:p>
            <a:pPr algn="r"/>
            <a:r>
              <a:rPr lang="sah-RU" sz="2600" b="1" dirty="0" smtClean="0">
                <a:solidFill>
                  <a:srgbClr val="002060"/>
                </a:solidFill>
                <a:latin typeface="Times New Roman" panose="02020603050405020304" pitchFamily="18" charset="0"/>
                <a:cs typeface="Times New Roman" panose="02020603050405020304" pitchFamily="18" charset="0"/>
              </a:rPr>
              <a:t>С.А Новгородов аатынан Чурапчы </a:t>
            </a:r>
          </a:p>
          <a:p>
            <a:pPr algn="r"/>
            <a:r>
              <a:rPr lang="sah-RU" sz="2600" b="1" dirty="0" smtClean="0">
                <a:solidFill>
                  <a:srgbClr val="002060"/>
                </a:solidFill>
                <a:latin typeface="Times New Roman" panose="02020603050405020304" pitchFamily="18" charset="0"/>
                <a:cs typeface="Times New Roman" panose="02020603050405020304" pitchFamily="18" charset="0"/>
              </a:rPr>
              <a:t>орто оскуолатын саха тылын уонна </a:t>
            </a:r>
          </a:p>
          <a:p>
            <a:pPr algn="r"/>
            <a:r>
              <a:rPr lang="sah-RU" sz="2600" b="1" dirty="0" smtClean="0">
                <a:solidFill>
                  <a:srgbClr val="002060"/>
                </a:solidFill>
                <a:latin typeface="Times New Roman" panose="02020603050405020304" pitchFamily="18" charset="0"/>
                <a:cs typeface="Times New Roman" panose="02020603050405020304" pitchFamily="18" charset="0"/>
              </a:rPr>
              <a:t>литэрэтиирэти учуутала С.И. Еремеева</a:t>
            </a:r>
          </a:p>
          <a:p>
            <a:endParaRPr lang="ru-RU" dirty="0" smtClean="0"/>
          </a:p>
          <a:p>
            <a:endParaRPr lang="ru-RU" dirty="0"/>
          </a:p>
        </p:txBody>
      </p:sp>
    </p:spTree>
    <p:extLst>
      <p:ext uri="{BB962C8B-B14F-4D97-AF65-F5344CB8AC3E}">
        <p14:creationId xmlns:p14="http://schemas.microsoft.com/office/powerpoint/2010/main" val="3874789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858000"/>
          </a:xfrm>
          <a:prstGeom prst="rect">
            <a:avLst/>
          </a:prstGeom>
        </p:spPr>
      </p:pic>
      <p:pic>
        <p:nvPicPr>
          <p:cNvPr id="4" name="Рисунок 3"/>
          <p:cNvPicPr>
            <a:picLocks noChangeAspect="1"/>
          </p:cNvPicPr>
          <p:nvPr/>
        </p:nvPicPr>
        <p:blipFill>
          <a:blip r:embed="rId3"/>
          <a:stretch>
            <a:fillRect/>
          </a:stretch>
        </p:blipFill>
        <p:spPr>
          <a:xfrm>
            <a:off x="10371699" y="0"/>
            <a:ext cx="1707028" cy="1914310"/>
          </a:xfrm>
          <a:prstGeom prst="rect">
            <a:avLst/>
          </a:prstGeom>
        </p:spPr>
      </p:pic>
    </p:spTree>
    <p:extLst>
      <p:ext uri="{BB962C8B-B14F-4D97-AF65-F5344CB8AC3E}">
        <p14:creationId xmlns:p14="http://schemas.microsoft.com/office/powerpoint/2010/main" val="4037600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5" name="Рисунок 4"/>
          <p:cNvPicPr>
            <a:picLocks noChangeAspect="1"/>
          </p:cNvPicPr>
          <p:nvPr/>
        </p:nvPicPr>
        <p:blipFill>
          <a:blip r:embed="rId2"/>
          <a:stretch>
            <a:fillRect/>
          </a:stretch>
        </p:blipFill>
        <p:spPr>
          <a:xfrm>
            <a:off x="458787" y="0"/>
            <a:ext cx="11477625" cy="6456165"/>
          </a:xfrm>
          <a:prstGeom prst="rect">
            <a:avLst/>
          </a:prstGeom>
        </p:spPr>
      </p:pic>
      <p:pic>
        <p:nvPicPr>
          <p:cNvPr id="7" name="Рисунок 6"/>
          <p:cNvPicPr>
            <a:picLocks noChangeAspect="1"/>
          </p:cNvPicPr>
          <p:nvPr/>
        </p:nvPicPr>
        <p:blipFill rotWithShape="1">
          <a:blip r:embed="rId3"/>
          <a:srcRect t="3214" b="6458"/>
          <a:stretch/>
        </p:blipFill>
        <p:spPr>
          <a:xfrm>
            <a:off x="0" y="1"/>
            <a:ext cx="12152313" cy="6858000"/>
          </a:xfrm>
          <a:prstGeom prst="rect">
            <a:avLst/>
          </a:prstGeom>
        </p:spPr>
      </p:pic>
    </p:spTree>
    <p:extLst>
      <p:ext uri="{BB962C8B-B14F-4D97-AF65-F5344CB8AC3E}">
        <p14:creationId xmlns:p14="http://schemas.microsoft.com/office/powerpoint/2010/main" val="3733886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1512" y="185737"/>
            <a:ext cx="10896599" cy="1228726"/>
          </a:xfrm>
          <a:ln>
            <a:solidFill>
              <a:schemeClr val="tx2"/>
            </a:solidFill>
          </a:ln>
        </p:spPr>
        <p:txBody>
          <a:bodyPr>
            <a:noAutofit/>
          </a:bodyPr>
          <a:lstStyle/>
          <a:p>
            <a:r>
              <a:rPr lang="ru-RU" sz="4000" dirty="0" err="1" smtClean="0">
                <a:solidFill>
                  <a:schemeClr val="tx2"/>
                </a:solidFill>
                <a:latin typeface="Century" panose="02040604050505020304" pitchFamily="18" charset="0"/>
              </a:rPr>
              <a:t>Нууччалыы</a:t>
            </a:r>
            <a:r>
              <a:rPr lang="ru-RU" sz="4000" dirty="0" smtClean="0">
                <a:solidFill>
                  <a:schemeClr val="tx2"/>
                </a:solidFill>
                <a:latin typeface="Century" panose="02040604050505020304" pitchFamily="18" charset="0"/>
              </a:rPr>
              <a:t>, </a:t>
            </a:r>
            <a:r>
              <a:rPr lang="ru-RU" sz="4000" dirty="0" err="1" smtClean="0">
                <a:solidFill>
                  <a:schemeClr val="tx2"/>
                </a:solidFill>
                <a:latin typeface="Century" panose="02040604050505020304" pitchFamily="18" charset="0"/>
              </a:rPr>
              <a:t>сахалыы</a:t>
            </a:r>
            <a:r>
              <a:rPr lang="ru-RU" sz="4000" dirty="0" smtClean="0">
                <a:solidFill>
                  <a:schemeClr val="tx2"/>
                </a:solidFill>
                <a:latin typeface="Century" panose="02040604050505020304" pitchFamily="18" charset="0"/>
              </a:rPr>
              <a:t> </a:t>
            </a:r>
            <a:r>
              <a:rPr lang="ru-RU" sz="4000" dirty="0" err="1" smtClean="0">
                <a:solidFill>
                  <a:schemeClr val="tx2"/>
                </a:solidFill>
                <a:latin typeface="Century" panose="02040604050505020304" pitchFamily="18" charset="0"/>
              </a:rPr>
              <a:t>саҥа</a:t>
            </a:r>
            <a:r>
              <a:rPr lang="ru-RU" sz="4000" dirty="0" smtClean="0">
                <a:solidFill>
                  <a:schemeClr val="tx2"/>
                </a:solidFill>
                <a:latin typeface="Century" panose="02040604050505020304" pitchFamily="18" charset="0"/>
              </a:rPr>
              <a:t> </a:t>
            </a:r>
            <a:r>
              <a:rPr lang="ru-RU" sz="4000" dirty="0" err="1" smtClean="0">
                <a:solidFill>
                  <a:schemeClr val="tx2"/>
                </a:solidFill>
                <a:latin typeface="Century" panose="02040604050505020304" pitchFamily="18" charset="0"/>
              </a:rPr>
              <a:t>дорҕоонноро</a:t>
            </a:r>
            <a:endParaRPr lang="ru-RU" sz="4000" dirty="0">
              <a:solidFill>
                <a:schemeClr val="tx2"/>
              </a:solidFill>
              <a:latin typeface="Century" panose="02040604050505020304" pitchFamily="18" charset="0"/>
            </a:endParaRPr>
          </a:p>
        </p:txBody>
      </p:sp>
      <p:graphicFrame>
        <p:nvGraphicFramePr>
          <p:cNvPr id="5" name="Объект 4"/>
          <p:cNvGraphicFramePr>
            <a:graphicFrameLocks noGrp="1"/>
          </p:cNvGraphicFramePr>
          <p:nvPr>
            <p:ph sz="half" idx="1"/>
            <p:extLst>
              <p:ext uri="{D42A27DB-BD31-4B8C-83A1-F6EECF244321}">
                <p14:modId xmlns:p14="http://schemas.microsoft.com/office/powerpoint/2010/main" val="2138011122"/>
              </p:ext>
            </p:extLst>
          </p:nvPr>
        </p:nvGraphicFramePr>
        <p:xfrm>
          <a:off x="1459346" y="1771650"/>
          <a:ext cx="9291780" cy="3530022"/>
        </p:xfrm>
        <a:graphic>
          <a:graphicData uri="http://schemas.openxmlformats.org/drawingml/2006/table">
            <a:tbl>
              <a:tblPr firstRow="1" bandRow="1">
                <a:tableStyleId>{7DF18680-E054-41AD-8BC1-D1AEF772440D}</a:tableStyleId>
              </a:tblPr>
              <a:tblGrid>
                <a:gridCol w="2322945">
                  <a:extLst>
                    <a:ext uri="{9D8B030D-6E8A-4147-A177-3AD203B41FA5}">
                      <a16:colId xmlns="" xmlns:a16="http://schemas.microsoft.com/office/drawing/2014/main" val="20000"/>
                    </a:ext>
                  </a:extLst>
                </a:gridCol>
                <a:gridCol w="2322945">
                  <a:extLst>
                    <a:ext uri="{9D8B030D-6E8A-4147-A177-3AD203B41FA5}">
                      <a16:colId xmlns="" xmlns:a16="http://schemas.microsoft.com/office/drawing/2014/main" val="20001"/>
                    </a:ext>
                  </a:extLst>
                </a:gridCol>
                <a:gridCol w="2322945">
                  <a:extLst>
                    <a:ext uri="{9D8B030D-6E8A-4147-A177-3AD203B41FA5}">
                      <a16:colId xmlns="" xmlns:a16="http://schemas.microsoft.com/office/drawing/2014/main" val="20002"/>
                    </a:ext>
                  </a:extLst>
                </a:gridCol>
                <a:gridCol w="2322945">
                  <a:extLst>
                    <a:ext uri="{9D8B030D-6E8A-4147-A177-3AD203B41FA5}">
                      <a16:colId xmlns="" xmlns:a16="http://schemas.microsoft.com/office/drawing/2014/main" val="20003"/>
                    </a:ext>
                  </a:extLst>
                </a:gridCol>
              </a:tblGrid>
              <a:tr h="1064492">
                <a:tc>
                  <a:txBody>
                    <a:bodyPr/>
                    <a:lstStyle/>
                    <a:p>
                      <a:pPr algn="ctr"/>
                      <a:r>
                        <a:rPr lang="ru-RU" sz="2400" dirty="0" err="1" smtClean="0"/>
                        <a:t>Тыллар</a:t>
                      </a:r>
                      <a:endParaRPr lang="ru-RU" sz="2400" dirty="0">
                        <a:solidFill>
                          <a:schemeClr val="tx1"/>
                        </a:solidFill>
                        <a:latin typeface="Century" panose="02040604050505020304" pitchFamily="18" charset="0"/>
                        <a:cs typeface="Times New Roman" pitchFamily="18" charset="0"/>
                      </a:endParaRPr>
                    </a:p>
                  </a:txBody>
                  <a:tcPr/>
                </a:tc>
                <a:tc>
                  <a:txBody>
                    <a:bodyPr/>
                    <a:lstStyle/>
                    <a:p>
                      <a:pPr algn="ctr"/>
                      <a:r>
                        <a:rPr lang="ru-RU" sz="2400" dirty="0" err="1" smtClean="0"/>
                        <a:t>Дорҕоон</a:t>
                      </a:r>
                      <a:r>
                        <a:rPr lang="ru-RU" sz="2400" baseline="0" dirty="0" smtClean="0"/>
                        <a:t> </a:t>
                      </a:r>
                      <a:r>
                        <a:rPr lang="ru-RU" sz="2400" baseline="0" dirty="0" err="1" smtClean="0"/>
                        <a:t>уопсай</a:t>
                      </a:r>
                      <a:r>
                        <a:rPr lang="ru-RU" sz="2400" baseline="0" dirty="0" smtClean="0"/>
                        <a:t> </a:t>
                      </a:r>
                      <a:r>
                        <a:rPr lang="ru-RU" sz="2400" baseline="0" dirty="0" err="1" smtClean="0"/>
                        <a:t>ахсаана</a:t>
                      </a:r>
                      <a:endParaRPr lang="ru-RU" sz="2400" dirty="0">
                        <a:solidFill>
                          <a:schemeClr val="tx1"/>
                        </a:solidFill>
                        <a:latin typeface="Century" panose="02040604050505020304" pitchFamily="18" charset="0"/>
                        <a:cs typeface="Times New Roman" pitchFamily="18" charset="0"/>
                      </a:endParaRPr>
                    </a:p>
                  </a:txBody>
                  <a:tcPr/>
                </a:tc>
                <a:tc>
                  <a:txBody>
                    <a:bodyPr/>
                    <a:lstStyle/>
                    <a:p>
                      <a:pPr algn="ctr"/>
                      <a:r>
                        <a:rPr lang="ru-RU" sz="2400" dirty="0" err="1" smtClean="0"/>
                        <a:t>Аһ.д</a:t>
                      </a:r>
                      <a:r>
                        <a:rPr lang="ru-RU" sz="2400" dirty="0" smtClean="0"/>
                        <a:t>.</a:t>
                      </a:r>
                      <a:endParaRPr lang="ru-RU" sz="2400" dirty="0">
                        <a:solidFill>
                          <a:schemeClr val="tx1"/>
                        </a:solidFill>
                        <a:latin typeface="Century" panose="02040604050505020304" pitchFamily="18" charset="0"/>
                        <a:cs typeface="Times New Roman" pitchFamily="18" charset="0"/>
                      </a:endParaRPr>
                    </a:p>
                  </a:txBody>
                  <a:tcPr/>
                </a:tc>
                <a:tc>
                  <a:txBody>
                    <a:bodyPr/>
                    <a:lstStyle/>
                    <a:p>
                      <a:pPr algn="ctr"/>
                      <a:r>
                        <a:rPr lang="ru-RU" sz="2400" dirty="0" err="1" smtClean="0"/>
                        <a:t>Б.д</a:t>
                      </a:r>
                      <a:r>
                        <a:rPr lang="ru-RU" sz="2400" dirty="0" smtClean="0"/>
                        <a:t>.</a:t>
                      </a:r>
                      <a:endParaRPr lang="ru-RU" sz="2400" dirty="0">
                        <a:solidFill>
                          <a:schemeClr val="tx1"/>
                        </a:solidFill>
                        <a:latin typeface="Century" panose="02040604050505020304" pitchFamily="18" charset="0"/>
                        <a:cs typeface="Times New Roman" pitchFamily="18" charset="0"/>
                      </a:endParaRPr>
                    </a:p>
                  </a:txBody>
                  <a:tcPr/>
                </a:tc>
                <a:extLst>
                  <a:ext uri="{0D108BD9-81ED-4DB2-BD59-A6C34878D82A}">
                    <a16:rowId xmlns="" xmlns:a16="http://schemas.microsoft.com/office/drawing/2014/main" val="10000"/>
                  </a:ext>
                </a:extLst>
              </a:tr>
              <a:tr h="1232765">
                <a:tc>
                  <a:txBody>
                    <a:bodyPr/>
                    <a:lstStyle/>
                    <a:p>
                      <a:pPr algn="ctr"/>
                      <a:r>
                        <a:rPr lang="ru-RU" sz="2400" dirty="0" err="1" smtClean="0"/>
                        <a:t>Нуучча</a:t>
                      </a:r>
                      <a:endParaRPr lang="ru-RU" sz="2400" dirty="0">
                        <a:solidFill>
                          <a:srgbClr val="C00000"/>
                        </a:solidFill>
                        <a:latin typeface="Century" panose="02040604050505020304" pitchFamily="18" charset="0"/>
                        <a:cs typeface="Times New Roman" pitchFamily="18" charset="0"/>
                      </a:endParaRPr>
                    </a:p>
                  </a:txBody>
                  <a:tcPr/>
                </a:tc>
                <a:tc>
                  <a:txBody>
                    <a:bodyPr/>
                    <a:lstStyle/>
                    <a:p>
                      <a:pPr algn="ctr"/>
                      <a:r>
                        <a:rPr lang="ru-RU" sz="2400" dirty="0" smtClean="0"/>
                        <a:t>41</a:t>
                      </a:r>
                      <a:endParaRPr lang="ru-RU" sz="2400" dirty="0">
                        <a:solidFill>
                          <a:srgbClr val="C00000"/>
                        </a:solidFill>
                        <a:latin typeface="Century" panose="02040604050505020304" pitchFamily="18" charset="0"/>
                        <a:cs typeface="Times New Roman" pitchFamily="18" charset="0"/>
                      </a:endParaRPr>
                    </a:p>
                  </a:txBody>
                  <a:tcPr/>
                </a:tc>
                <a:tc>
                  <a:txBody>
                    <a:bodyPr/>
                    <a:lstStyle/>
                    <a:p>
                      <a:pPr algn="ctr"/>
                      <a:r>
                        <a:rPr lang="ru-RU" sz="2400" dirty="0" smtClean="0"/>
                        <a:t>6 (5)</a:t>
                      </a:r>
                      <a:endParaRPr lang="ru-RU" sz="2400" dirty="0">
                        <a:solidFill>
                          <a:srgbClr val="C00000"/>
                        </a:solidFill>
                        <a:latin typeface="Century" panose="02040604050505020304" pitchFamily="18" charset="0"/>
                        <a:cs typeface="Times New Roman" pitchFamily="18" charset="0"/>
                      </a:endParaRPr>
                    </a:p>
                  </a:txBody>
                  <a:tcPr/>
                </a:tc>
                <a:tc>
                  <a:txBody>
                    <a:bodyPr/>
                    <a:lstStyle/>
                    <a:p>
                      <a:pPr algn="ctr"/>
                      <a:r>
                        <a:rPr lang="ru-RU" sz="2400" dirty="0" smtClean="0"/>
                        <a:t>35</a:t>
                      </a:r>
                      <a:endParaRPr lang="ru-RU" sz="2400" dirty="0">
                        <a:solidFill>
                          <a:srgbClr val="C00000"/>
                        </a:solidFill>
                        <a:latin typeface="Century" panose="02040604050505020304" pitchFamily="18" charset="0"/>
                        <a:cs typeface="Times New Roman" pitchFamily="18" charset="0"/>
                      </a:endParaRPr>
                    </a:p>
                  </a:txBody>
                  <a:tcPr/>
                </a:tc>
                <a:extLst>
                  <a:ext uri="{0D108BD9-81ED-4DB2-BD59-A6C34878D82A}">
                    <a16:rowId xmlns="" xmlns:a16="http://schemas.microsoft.com/office/drawing/2014/main" val="10001"/>
                  </a:ext>
                </a:extLst>
              </a:tr>
              <a:tr h="1232765">
                <a:tc>
                  <a:txBody>
                    <a:bodyPr/>
                    <a:lstStyle/>
                    <a:p>
                      <a:pPr algn="ctr"/>
                      <a:r>
                        <a:rPr lang="ru-RU" sz="2400" dirty="0" smtClean="0"/>
                        <a:t>Саха </a:t>
                      </a:r>
                      <a:endParaRPr lang="ru-RU" sz="2400" dirty="0">
                        <a:solidFill>
                          <a:srgbClr val="FF0000"/>
                        </a:solidFill>
                        <a:latin typeface="Century" panose="02040604050505020304" pitchFamily="18" charset="0"/>
                        <a:cs typeface="Times New Roman" pitchFamily="18" charset="0"/>
                      </a:endParaRPr>
                    </a:p>
                  </a:txBody>
                  <a:tcPr/>
                </a:tc>
                <a:tc>
                  <a:txBody>
                    <a:bodyPr/>
                    <a:lstStyle/>
                    <a:p>
                      <a:pPr algn="ctr"/>
                      <a:r>
                        <a:rPr lang="ru-RU" sz="2400" dirty="0" smtClean="0"/>
                        <a:t>40</a:t>
                      </a:r>
                      <a:endParaRPr lang="ru-RU" sz="2400" dirty="0">
                        <a:solidFill>
                          <a:srgbClr val="FF0000"/>
                        </a:solidFill>
                        <a:latin typeface="Century" panose="02040604050505020304" pitchFamily="18" charset="0"/>
                        <a:cs typeface="Times New Roman" pitchFamily="18" charset="0"/>
                      </a:endParaRPr>
                    </a:p>
                  </a:txBody>
                  <a:tcPr/>
                </a:tc>
                <a:tc>
                  <a:txBody>
                    <a:bodyPr/>
                    <a:lstStyle/>
                    <a:p>
                      <a:pPr algn="ctr"/>
                      <a:r>
                        <a:rPr lang="ru-RU" sz="2400" dirty="0" smtClean="0"/>
                        <a:t>20</a:t>
                      </a:r>
                      <a:endParaRPr lang="ru-RU" sz="2400" dirty="0">
                        <a:solidFill>
                          <a:srgbClr val="FF0000"/>
                        </a:solidFill>
                        <a:latin typeface="Century" panose="02040604050505020304" pitchFamily="18" charset="0"/>
                        <a:cs typeface="Times New Roman" pitchFamily="18" charset="0"/>
                      </a:endParaRPr>
                    </a:p>
                  </a:txBody>
                  <a:tcPr/>
                </a:tc>
                <a:tc>
                  <a:txBody>
                    <a:bodyPr/>
                    <a:lstStyle/>
                    <a:p>
                      <a:pPr algn="ctr"/>
                      <a:r>
                        <a:rPr lang="ru-RU" sz="2400" dirty="0" smtClean="0"/>
                        <a:t>20</a:t>
                      </a:r>
                      <a:endParaRPr lang="ru-RU" sz="2400" dirty="0">
                        <a:solidFill>
                          <a:srgbClr val="FF0000"/>
                        </a:solidFill>
                        <a:latin typeface="Century" panose="02040604050505020304" pitchFamily="18" charset="0"/>
                        <a:cs typeface="Times New Roman" pitchFamily="18" charset="0"/>
                      </a:endParaRPr>
                    </a:p>
                  </a:txBody>
                  <a:tcPr/>
                </a:tc>
                <a:extLst>
                  <a:ext uri="{0D108BD9-81ED-4DB2-BD59-A6C34878D82A}">
                    <a16:rowId xmlns="" xmlns:a16="http://schemas.microsoft.com/office/drawing/2014/main" val="10002"/>
                  </a:ext>
                </a:extLst>
              </a:tr>
            </a:tbl>
          </a:graphicData>
        </a:graphic>
      </p:graphicFrame>
      <p:sp>
        <p:nvSpPr>
          <p:cNvPr id="6" name="Прямоугольник 5"/>
          <p:cNvSpPr/>
          <p:nvPr/>
        </p:nvSpPr>
        <p:spPr>
          <a:xfrm>
            <a:off x="2357439" y="5373217"/>
            <a:ext cx="7963512" cy="830997"/>
          </a:xfrm>
          <a:prstGeom prst="rect">
            <a:avLst/>
          </a:prstGeom>
          <a:noFill/>
        </p:spPr>
        <p:txBody>
          <a:bodyPr wrap="square" lIns="91440" tIns="45720" rIns="91440" bIns="45720">
            <a:spAutoFit/>
          </a:bodyPr>
          <a:lstStyle/>
          <a:p>
            <a:pPr algn="ctr"/>
            <a:r>
              <a:rPr lang="ru-RU" sz="4800" b="1" dirty="0">
                <a:ln w="18000">
                  <a:solidFill>
                    <a:srgbClr val="7030A0"/>
                  </a:solidFill>
                  <a:prstDash val="solid"/>
                  <a:miter lim="800000"/>
                </a:ln>
                <a:solidFill>
                  <a:schemeClr val="accent4">
                    <a:lumMod val="60000"/>
                    <a:lumOff val="40000"/>
                  </a:schemeClr>
                </a:solidFill>
                <a:latin typeface="Times New Roman" pitchFamily="18" charset="0"/>
                <a:cs typeface="Times New Roman" pitchFamily="18" charset="0"/>
              </a:rPr>
              <a:t>Вокализм      Консонантизм</a:t>
            </a:r>
            <a:endParaRPr lang="ru-RU" sz="4800" b="1" dirty="0">
              <a:ln w="18000">
                <a:solidFill>
                  <a:srgbClr val="7030A0"/>
                </a:solidFill>
                <a:prstDash val="solid"/>
                <a:miter lim="800000"/>
              </a:ln>
              <a:solidFill>
                <a:schemeClr val="accent4">
                  <a:lumMod val="60000"/>
                  <a:lumOff val="40000"/>
                </a:schemeClr>
              </a:solidFill>
              <a:latin typeface="Calibri"/>
            </a:endParaRPr>
          </a:p>
        </p:txBody>
      </p:sp>
      <p:cxnSp>
        <p:nvCxnSpPr>
          <p:cNvPr id="8" name="Прямая со стрелкой 7"/>
          <p:cNvCxnSpPr/>
          <p:nvPr/>
        </p:nvCxnSpPr>
        <p:spPr>
          <a:xfrm flipV="1">
            <a:off x="5303912" y="5818074"/>
            <a:ext cx="864096" cy="1"/>
          </a:xfrm>
          <a:prstGeom prst="straightConnector1">
            <a:avLst/>
          </a:prstGeom>
          <a:ln w="38100">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405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7999"/>
          </a:xfrm>
          <a:prstGeom prst="rect">
            <a:avLst/>
          </a:prstGeom>
        </p:spPr>
      </p:pic>
      <p:sp>
        <p:nvSpPr>
          <p:cNvPr id="5" name="Заголовок 4"/>
          <p:cNvSpPr>
            <a:spLocks noGrp="1"/>
          </p:cNvSpPr>
          <p:nvPr>
            <p:ph type="title"/>
          </p:nvPr>
        </p:nvSpPr>
        <p:spPr>
          <a:xfrm>
            <a:off x="2852738" y="1031875"/>
            <a:ext cx="10972800" cy="1143000"/>
          </a:xfrm>
        </p:spPr>
        <p:txBody>
          <a:bodyPr>
            <a:normAutofit fontScale="90000"/>
          </a:bodyPr>
          <a:lstStyle/>
          <a:p>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3600" b="1" dirty="0">
                <a:solidFill>
                  <a:schemeClr val="accent1"/>
                </a:solidFill>
              </a:rPr>
              <a:t/>
            </a:r>
            <a:br>
              <a:rPr lang="ru-RU" sz="3600" b="1" dirty="0">
                <a:solidFill>
                  <a:schemeClr val="accent1"/>
                </a:solidFill>
              </a:rPr>
            </a:br>
            <a:r>
              <a:rPr lang="ru-RU" sz="6000" b="1" dirty="0" err="1" smtClean="0">
                <a:solidFill>
                  <a:schemeClr val="accent1"/>
                </a:solidFill>
                <a:latin typeface="Century" panose="02040604050505020304" pitchFamily="18" charset="0"/>
              </a:rPr>
              <a:t>Аһаҕас</a:t>
            </a:r>
            <a:r>
              <a:rPr lang="ru-RU" sz="6000" b="1" dirty="0" smtClean="0">
                <a:solidFill>
                  <a:schemeClr val="accent1"/>
                </a:solidFill>
                <a:latin typeface="Century" panose="02040604050505020304" pitchFamily="18" charset="0"/>
              </a:rPr>
              <a:t> </a:t>
            </a:r>
            <a:r>
              <a:rPr lang="ru-RU" sz="6000" b="1" dirty="0" err="1" smtClean="0">
                <a:solidFill>
                  <a:schemeClr val="accent1"/>
                </a:solidFill>
                <a:latin typeface="Century" panose="02040604050505020304" pitchFamily="18" charset="0"/>
              </a:rPr>
              <a:t>дорҕооннору</a:t>
            </a:r>
            <a:r>
              <a:rPr lang="ru-RU" sz="6000" b="1" dirty="0" smtClean="0">
                <a:solidFill>
                  <a:schemeClr val="accent1"/>
                </a:solidFill>
                <a:latin typeface="Century" panose="02040604050505020304" pitchFamily="18" charset="0"/>
              </a:rPr>
              <a:t> </a:t>
            </a:r>
            <a:r>
              <a:rPr lang="ru-RU" sz="6000" b="1" dirty="0" err="1" smtClean="0">
                <a:solidFill>
                  <a:schemeClr val="accent1"/>
                </a:solidFill>
                <a:latin typeface="Century" panose="02040604050505020304" pitchFamily="18" charset="0"/>
              </a:rPr>
              <a:t>наардааһын</a:t>
            </a:r>
            <a:endParaRPr lang="ru-RU" sz="6000" b="1" dirty="0">
              <a:solidFill>
                <a:schemeClr val="accent1"/>
              </a:solidFill>
              <a:latin typeface="Century" panose="02040604050505020304" pitchFamily="18" charset="0"/>
            </a:endParaRPr>
          </a:p>
        </p:txBody>
      </p:sp>
    </p:spTree>
    <p:extLst>
      <p:ext uri="{BB962C8B-B14F-4D97-AF65-F5344CB8AC3E}">
        <p14:creationId xmlns:p14="http://schemas.microsoft.com/office/powerpoint/2010/main" val="6850369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sz="half" idx="1"/>
            <p:extLst>
              <p:ext uri="{D42A27DB-BD31-4B8C-83A1-F6EECF244321}">
                <p14:modId xmlns:p14="http://schemas.microsoft.com/office/powerpoint/2010/main" val="3685407330"/>
              </p:ext>
            </p:extLst>
          </p:nvPr>
        </p:nvGraphicFramePr>
        <p:xfrm>
          <a:off x="0" y="0"/>
          <a:ext cx="12192000" cy="6857998"/>
        </p:xfrm>
        <a:graphic>
          <a:graphicData uri="http://schemas.openxmlformats.org/drawingml/2006/table">
            <a:tbl>
              <a:tblPr firstRow="1" firstCol="1" lastRow="1" lastCol="1" bandRow="1" bandCol="1"/>
              <a:tblGrid>
                <a:gridCol w="1378226">
                  <a:extLst>
                    <a:ext uri="{9D8B030D-6E8A-4147-A177-3AD203B41FA5}">
                      <a16:colId xmlns="" xmlns:a16="http://schemas.microsoft.com/office/drawing/2014/main" val="20000"/>
                    </a:ext>
                  </a:extLst>
                </a:gridCol>
                <a:gridCol w="2120348">
                  <a:extLst>
                    <a:ext uri="{9D8B030D-6E8A-4147-A177-3AD203B41FA5}">
                      <a16:colId xmlns="" xmlns:a16="http://schemas.microsoft.com/office/drawing/2014/main" val="20001"/>
                    </a:ext>
                  </a:extLst>
                </a:gridCol>
                <a:gridCol w="2650435">
                  <a:extLst>
                    <a:ext uri="{9D8B030D-6E8A-4147-A177-3AD203B41FA5}">
                      <a16:colId xmlns="" xmlns:a16="http://schemas.microsoft.com/office/drawing/2014/main" val="20002"/>
                    </a:ext>
                  </a:extLst>
                </a:gridCol>
                <a:gridCol w="2862469">
                  <a:extLst>
                    <a:ext uri="{9D8B030D-6E8A-4147-A177-3AD203B41FA5}">
                      <a16:colId xmlns="" xmlns:a16="http://schemas.microsoft.com/office/drawing/2014/main" val="20003"/>
                    </a:ext>
                  </a:extLst>
                </a:gridCol>
                <a:gridCol w="1590261">
                  <a:extLst>
                    <a:ext uri="{9D8B030D-6E8A-4147-A177-3AD203B41FA5}">
                      <a16:colId xmlns="" xmlns:a16="http://schemas.microsoft.com/office/drawing/2014/main" val="20004"/>
                    </a:ext>
                  </a:extLst>
                </a:gridCol>
                <a:gridCol w="1590261">
                  <a:extLst>
                    <a:ext uri="{9D8B030D-6E8A-4147-A177-3AD203B41FA5}">
                      <a16:colId xmlns="" xmlns:a16="http://schemas.microsoft.com/office/drawing/2014/main" val="20005"/>
                    </a:ext>
                  </a:extLst>
                </a:gridCol>
              </a:tblGrid>
              <a:tr h="1443788">
                <a:tc rowSpan="2" gridSpan="2">
                  <a:txBody>
                    <a:bodyPr/>
                    <a:lstStyle/>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ru-RU"/>
                    </a:p>
                  </a:txBody>
                  <a:tcPr/>
                </a:tc>
                <a:tc gridSpan="2">
                  <a:txBody>
                    <a:bodyPr/>
                    <a:lstStyle/>
                    <a:p>
                      <a:pPr>
                        <a:spcAft>
                          <a:spcPts val="0"/>
                        </a:spcAft>
                      </a:pPr>
                      <a:r>
                        <a:rPr lang="ru-RU" sz="1800" b="1" dirty="0">
                          <a:solidFill>
                            <a:srgbClr val="0070C0"/>
                          </a:solidFill>
                          <a:effectLst/>
                          <a:latin typeface="Times New Roman"/>
                          <a:ea typeface="Times New Roman"/>
                        </a:rPr>
                        <a:t> </a:t>
                      </a:r>
                      <a:endParaRPr lang="ru-RU" sz="1200" dirty="0">
                        <a:solidFill>
                          <a:srgbClr val="0070C0"/>
                        </a:solidFill>
                        <a:effectLst/>
                        <a:latin typeface="Times New Roman"/>
                        <a:ea typeface="Times New Roman"/>
                      </a:endParaRPr>
                    </a:p>
                    <a:p>
                      <a:pPr>
                        <a:spcAft>
                          <a:spcPts val="0"/>
                        </a:spcAft>
                      </a:pPr>
                      <a:r>
                        <a:rPr lang="ru-RU" sz="1800" b="1" dirty="0">
                          <a:solidFill>
                            <a:srgbClr val="0070C0"/>
                          </a:solidFill>
                          <a:effectLst/>
                          <a:latin typeface="Times New Roman"/>
                          <a:ea typeface="Times New Roman"/>
                        </a:rPr>
                        <a:t> </a:t>
                      </a:r>
                      <a:endParaRPr lang="ru-RU" sz="1200" dirty="0">
                        <a:solidFill>
                          <a:srgbClr val="0070C0"/>
                        </a:solidFill>
                        <a:effectLst/>
                        <a:latin typeface="Times New Roman"/>
                        <a:ea typeface="Times New Roman"/>
                      </a:endParaRPr>
                    </a:p>
                    <a:p>
                      <a:pPr algn="ctr">
                        <a:spcAft>
                          <a:spcPts val="0"/>
                        </a:spcAft>
                      </a:pPr>
                      <a:r>
                        <a:rPr lang="sah-RU" sz="1800" b="1" dirty="0">
                          <a:solidFill>
                            <a:srgbClr val="0070C0"/>
                          </a:solidFill>
                          <a:effectLst/>
                          <a:latin typeface="Times New Roman"/>
                          <a:ea typeface="Times New Roman"/>
                        </a:rPr>
                        <a:t>АЙАХ  </a:t>
                      </a:r>
                      <a:r>
                        <a:rPr lang="sah-RU" sz="1800" b="1" u="sng" dirty="0">
                          <a:solidFill>
                            <a:srgbClr val="0070C0"/>
                          </a:solidFill>
                          <a:effectLst/>
                          <a:latin typeface="Times New Roman"/>
                          <a:ea typeface="Times New Roman"/>
                        </a:rPr>
                        <a:t>ХАЙДАХ</a:t>
                      </a:r>
                      <a:r>
                        <a:rPr lang="sah-RU" sz="1800" b="1" dirty="0">
                          <a:solidFill>
                            <a:srgbClr val="0070C0"/>
                          </a:solidFill>
                          <a:effectLst/>
                          <a:latin typeface="Times New Roman"/>
                          <a:ea typeface="Times New Roman"/>
                        </a:rPr>
                        <a:t>  АТАРЫНАН</a:t>
                      </a:r>
                      <a:endParaRPr lang="ru-RU" sz="1200" dirty="0">
                        <a:solidFill>
                          <a:srgbClr val="0070C0"/>
                        </a:solidFill>
                        <a:effectLst/>
                        <a:latin typeface="Times New Roman"/>
                        <a:ea typeface="Times New Roman"/>
                      </a:endParaRPr>
                    </a:p>
                    <a:p>
                      <a:pPr>
                        <a:spcAft>
                          <a:spcPts val="0"/>
                        </a:spcAft>
                      </a:pPr>
                      <a:r>
                        <a:rPr lang="ru-RU" sz="1800" b="1" dirty="0">
                          <a:solidFill>
                            <a:srgbClr val="0070C0"/>
                          </a:solidFill>
                          <a:effectLst/>
                          <a:latin typeface="Times New Roman"/>
                          <a:ea typeface="Times New Roman"/>
                        </a:rPr>
                        <a:t> </a:t>
                      </a:r>
                      <a:endParaRPr lang="ru-RU" sz="1200" dirty="0">
                        <a:solidFill>
                          <a:srgbClr val="0070C0"/>
                        </a:solidFill>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rowSpan="2" gridSpan="2">
                  <a:txBody>
                    <a:bodyPr/>
                    <a:lstStyle/>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ru-RU"/>
                    </a:p>
                  </a:txBody>
                  <a:tcPr/>
                </a:tc>
                <a:extLst>
                  <a:ext uri="{0D108BD9-81ED-4DB2-BD59-A6C34878D82A}">
                    <a16:rowId xmlns="" xmlns:a16="http://schemas.microsoft.com/office/drawing/2014/main" val="10000"/>
                  </a:ext>
                </a:extLst>
              </a:tr>
              <a:tr h="1082842">
                <a:tc gridSpan="2" vMerge="1">
                  <a:txBody>
                    <a:bodyPr/>
                    <a:lstStyle/>
                    <a:p>
                      <a:endParaRPr lang="ru-RU"/>
                    </a:p>
                  </a:txBody>
                  <a:tcPr/>
                </a:tc>
                <a:tc hMerge="1" vMerge="1">
                  <a:txBody>
                    <a:bodyPr/>
                    <a:lstStyle/>
                    <a:p>
                      <a:endParaRPr lang="ru-RU"/>
                    </a:p>
                  </a:txBody>
                  <a:tcPr/>
                </a:tc>
                <a:tc>
                  <a:txBody>
                    <a:bodyPr/>
                    <a:lstStyle/>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КЫАРАҔАС</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КИЭҤ</a:t>
                      </a:r>
                      <a:endParaRPr lang="ru-RU" sz="1200" dirty="0">
                        <a:effectLst/>
                        <a:latin typeface="Times New Roman"/>
                        <a:ea typeface="Times New Roman"/>
                      </a:endParaRPr>
                    </a:p>
                    <a:p>
                      <a:pPr>
                        <a:spcAft>
                          <a:spcPts val="0"/>
                        </a:spcAft>
                      </a:pPr>
                      <a:r>
                        <a:rPr lang="sah-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3D8FF"/>
                    </a:solidFill>
                  </a:tcPr>
                </a:tc>
                <a:tc gridSpan="2" vMerge="1">
                  <a:txBody>
                    <a:bodyPr/>
                    <a:lstStyle/>
                    <a:p>
                      <a:endParaRPr lang="ru-RU"/>
                    </a:p>
                  </a:txBody>
                  <a:tcPr/>
                </a:tc>
                <a:tc hMerge="1" vMerge="1">
                  <a:txBody>
                    <a:bodyPr/>
                    <a:lstStyle/>
                    <a:p>
                      <a:endParaRPr lang="ru-RU"/>
                    </a:p>
                  </a:txBody>
                  <a:tcPr/>
                </a:tc>
                <a:extLst>
                  <a:ext uri="{0D108BD9-81ED-4DB2-BD59-A6C34878D82A}">
                    <a16:rowId xmlns="" xmlns:a16="http://schemas.microsoft.com/office/drawing/2014/main" val="10001"/>
                  </a:ext>
                </a:extLst>
              </a:tr>
              <a:tr h="1082842">
                <a:tc rowSpan="4">
                  <a:txBody>
                    <a:bodyPr/>
                    <a:lstStyle/>
                    <a:p>
                      <a:pPr marL="71755" marR="71755" algn="ctr">
                        <a:spcAft>
                          <a:spcPts val="0"/>
                        </a:spcAft>
                      </a:pPr>
                      <a:r>
                        <a:rPr lang="sah-RU" sz="1800" b="1" dirty="0">
                          <a:solidFill>
                            <a:srgbClr val="001DB0"/>
                          </a:solidFill>
                          <a:effectLst/>
                          <a:latin typeface="Times New Roman"/>
                          <a:ea typeface="Times New Roman"/>
                        </a:rPr>
                        <a:t> </a:t>
                      </a:r>
                      <a:endParaRPr lang="ru-RU" sz="1200" dirty="0">
                        <a:solidFill>
                          <a:srgbClr val="001DB0"/>
                        </a:solidFill>
                        <a:effectLst/>
                        <a:latin typeface="Times New Roman"/>
                        <a:ea typeface="Times New Roman"/>
                      </a:endParaRPr>
                    </a:p>
                    <a:p>
                      <a:pPr marL="71755" marR="71755" algn="ctr">
                        <a:spcAft>
                          <a:spcPts val="0"/>
                        </a:spcAft>
                      </a:pPr>
                      <a:r>
                        <a:rPr lang="sah-RU" sz="1800" b="1" dirty="0" smtClean="0">
                          <a:solidFill>
                            <a:srgbClr val="001DB0"/>
                          </a:solidFill>
                          <a:effectLst/>
                          <a:latin typeface="Times New Roman"/>
                          <a:ea typeface="Times New Roman"/>
                        </a:rPr>
                        <a:t>УОС </a:t>
                      </a:r>
                      <a:r>
                        <a:rPr lang="sah-RU" sz="1800" b="1" u="sng" dirty="0">
                          <a:solidFill>
                            <a:srgbClr val="001DB0"/>
                          </a:solidFill>
                          <a:effectLst/>
                          <a:latin typeface="Times New Roman"/>
                          <a:ea typeface="Times New Roman"/>
                        </a:rPr>
                        <a:t>ХАЙДАХ </a:t>
                      </a:r>
                      <a:r>
                        <a:rPr lang="sah-RU" sz="1800" b="1" dirty="0">
                          <a:solidFill>
                            <a:srgbClr val="001DB0"/>
                          </a:solidFill>
                          <a:effectLst/>
                          <a:latin typeface="Times New Roman"/>
                          <a:ea typeface="Times New Roman"/>
                        </a:rPr>
                        <a:t>ҮЛЭЛИИРИНЭН</a:t>
                      </a:r>
                      <a:endParaRPr lang="ru-RU" sz="1200" dirty="0">
                        <a:solidFill>
                          <a:srgbClr val="001DB0"/>
                        </a:solidFill>
                        <a:effectLst/>
                        <a:latin typeface="Times New Roman"/>
                        <a:ea typeface="Times New Roman"/>
                      </a:endParaRPr>
                    </a:p>
                  </a:txBody>
                  <a:tcPr marL="28820" marR="288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АЙАХ</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Ы</a:t>
                      </a:r>
                      <a:endParaRPr lang="ru-RU" sz="1200" dirty="0">
                        <a:effectLst/>
                        <a:latin typeface="Times New Roman"/>
                        <a:ea typeface="Times New Roman"/>
                      </a:endParaRPr>
                    </a:p>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А</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2">
                  <a:txBody>
                    <a:bodyPr/>
                    <a:lstStyle/>
                    <a:p>
                      <a:pPr marL="71755" marR="71755" algn="ctr">
                        <a:spcAft>
                          <a:spcPts val="0"/>
                        </a:spcAft>
                      </a:pPr>
                      <a:endParaRPr lang="sah-RU" sz="1800" b="1" dirty="0" smtClean="0">
                        <a:effectLst/>
                        <a:latin typeface="Times New Roman"/>
                        <a:ea typeface="Times New Roman"/>
                      </a:endParaRPr>
                    </a:p>
                    <a:p>
                      <a:pPr marL="71755" marR="71755" algn="ctr">
                        <a:spcAft>
                          <a:spcPts val="0"/>
                        </a:spcAft>
                      </a:pPr>
                      <a:r>
                        <a:rPr lang="sah-RU" sz="1800" b="1" dirty="0" smtClean="0">
                          <a:effectLst/>
                          <a:latin typeface="Times New Roman"/>
                          <a:ea typeface="Times New Roman"/>
                        </a:rPr>
                        <a:t>КЭЛИН</a:t>
                      </a:r>
                      <a:endParaRPr lang="ru-RU" sz="1200" dirty="0">
                        <a:effectLst/>
                        <a:latin typeface="Times New Roman"/>
                        <a:ea typeface="Times New Roman"/>
                      </a:endParaRPr>
                    </a:p>
                  </a:txBody>
                  <a:tcPr marL="28820" marR="288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rowSpan="4">
                  <a:txBody>
                    <a:bodyPr/>
                    <a:lstStyle/>
                    <a:p>
                      <a:pPr marL="71755" marR="71755" algn="ctr">
                        <a:spcAft>
                          <a:spcPts val="0"/>
                        </a:spcAft>
                      </a:pPr>
                      <a:endParaRPr lang="sah-RU" sz="1800" b="1" dirty="0" smtClean="0">
                        <a:solidFill>
                          <a:srgbClr val="001DB0"/>
                        </a:solidFill>
                        <a:effectLst/>
                        <a:latin typeface="Times New Roman"/>
                        <a:ea typeface="Times New Roman"/>
                      </a:endParaRPr>
                    </a:p>
                    <a:p>
                      <a:pPr marL="71755" marR="71755" algn="ctr">
                        <a:spcAft>
                          <a:spcPts val="0"/>
                        </a:spcAft>
                      </a:pPr>
                      <a:r>
                        <a:rPr lang="sah-RU" sz="1800" b="1" dirty="0" smtClean="0">
                          <a:solidFill>
                            <a:srgbClr val="001DB0"/>
                          </a:solidFill>
                          <a:effectLst/>
                          <a:latin typeface="Times New Roman"/>
                          <a:ea typeface="Times New Roman"/>
                        </a:rPr>
                        <a:t>ТЫЛ  </a:t>
                      </a:r>
                      <a:r>
                        <a:rPr lang="sah-RU" sz="1800" b="1" u="sng" dirty="0" smtClean="0">
                          <a:solidFill>
                            <a:srgbClr val="001DB0"/>
                          </a:solidFill>
                          <a:effectLst/>
                          <a:latin typeface="Times New Roman"/>
                          <a:ea typeface="Times New Roman"/>
                        </a:rPr>
                        <a:t> </a:t>
                      </a:r>
                      <a:r>
                        <a:rPr lang="sah-RU" sz="1800" b="1" u="sng" dirty="0">
                          <a:solidFill>
                            <a:srgbClr val="001DB0"/>
                          </a:solidFill>
                          <a:effectLst/>
                          <a:latin typeface="Times New Roman"/>
                          <a:ea typeface="Times New Roman"/>
                        </a:rPr>
                        <a:t>ХАЙДАХ </a:t>
                      </a:r>
                      <a:r>
                        <a:rPr lang="sah-RU" sz="1800" b="1" dirty="0">
                          <a:solidFill>
                            <a:srgbClr val="001DB0"/>
                          </a:solidFill>
                          <a:effectLst/>
                          <a:latin typeface="Times New Roman"/>
                          <a:ea typeface="Times New Roman"/>
                        </a:rPr>
                        <a:t> ХАМСЫЫРЫНАН</a:t>
                      </a:r>
                      <a:endParaRPr lang="ru-RU" sz="1200" dirty="0">
                        <a:solidFill>
                          <a:srgbClr val="001DB0"/>
                        </a:solidFill>
                        <a:effectLst/>
                        <a:latin typeface="Times New Roman"/>
                        <a:ea typeface="Times New Roman"/>
                      </a:endParaRPr>
                    </a:p>
                  </a:txBody>
                  <a:tcPr marL="28820" marR="288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082842">
                <a:tc vMerge="1">
                  <a:txBody>
                    <a:bodyPr/>
                    <a:lstStyle/>
                    <a:p>
                      <a:endParaRPr lang="ru-RU"/>
                    </a:p>
                  </a:txBody>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УОС</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3D8FF"/>
                    </a:solidFill>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У</a:t>
                      </a:r>
                      <a:endParaRPr lang="ru-RU" sz="1200" dirty="0">
                        <a:effectLst/>
                        <a:latin typeface="Times New Roman"/>
                        <a:ea typeface="Times New Roman"/>
                      </a:endParaRPr>
                    </a:p>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О</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ru-RU"/>
                    </a:p>
                  </a:txBody>
                  <a:tcPr/>
                </a:tc>
                <a:tc vMerge="1">
                  <a:txBody>
                    <a:bodyPr/>
                    <a:lstStyle/>
                    <a:p>
                      <a:endParaRPr lang="ru-RU"/>
                    </a:p>
                  </a:txBody>
                  <a:tcPr/>
                </a:tc>
                <a:extLst>
                  <a:ext uri="{0D108BD9-81ED-4DB2-BD59-A6C34878D82A}">
                    <a16:rowId xmlns="" xmlns:a16="http://schemas.microsoft.com/office/drawing/2014/main" val="10003"/>
                  </a:ext>
                </a:extLst>
              </a:tr>
              <a:tr h="1082842">
                <a:tc vMerge="1">
                  <a:txBody>
                    <a:bodyPr/>
                    <a:lstStyle/>
                    <a:p>
                      <a:endParaRPr lang="ru-RU"/>
                    </a:p>
                  </a:txBody>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АЙАХ</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И</a:t>
                      </a:r>
                      <a:endParaRPr lang="ru-RU" sz="1200" dirty="0">
                        <a:effectLst/>
                        <a:latin typeface="Times New Roman"/>
                        <a:ea typeface="Times New Roman"/>
                      </a:endParaRPr>
                    </a:p>
                    <a:p>
                      <a:pPr>
                        <a:spcAft>
                          <a:spcPts val="0"/>
                        </a:spcAft>
                      </a:pPr>
                      <a:r>
                        <a:rPr lang="ru-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Э</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2">
                  <a:txBody>
                    <a:bodyPr/>
                    <a:lstStyle/>
                    <a:p>
                      <a:pPr marL="71755" marR="71755" algn="ctr">
                        <a:spcAft>
                          <a:spcPts val="0"/>
                        </a:spcAft>
                      </a:pPr>
                      <a:endParaRPr lang="sah-RU" sz="1800" b="1" dirty="0" smtClean="0">
                        <a:effectLst/>
                        <a:latin typeface="Times New Roman"/>
                        <a:ea typeface="Times New Roman"/>
                      </a:endParaRPr>
                    </a:p>
                    <a:p>
                      <a:pPr marL="71755" marR="71755" algn="ctr">
                        <a:spcAft>
                          <a:spcPts val="0"/>
                        </a:spcAft>
                      </a:pPr>
                      <a:r>
                        <a:rPr lang="sah-RU" sz="1800" b="1" dirty="0" smtClean="0">
                          <a:effectLst/>
                          <a:latin typeface="Times New Roman"/>
                          <a:ea typeface="Times New Roman"/>
                        </a:rPr>
                        <a:t>ИЛИН</a:t>
                      </a:r>
                      <a:endParaRPr lang="ru-RU" sz="1200" dirty="0">
                        <a:effectLst/>
                        <a:latin typeface="Times New Roman"/>
                        <a:ea typeface="Times New Roman"/>
                      </a:endParaRPr>
                    </a:p>
                  </a:txBody>
                  <a:tcPr marL="28820" marR="2882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3D8FF"/>
                    </a:solidFill>
                  </a:tcPr>
                </a:tc>
                <a:tc vMerge="1">
                  <a:txBody>
                    <a:bodyPr/>
                    <a:lstStyle/>
                    <a:p>
                      <a:endParaRPr lang="ru-RU"/>
                    </a:p>
                  </a:txBody>
                  <a:tcPr/>
                </a:tc>
                <a:extLst>
                  <a:ext uri="{0D108BD9-81ED-4DB2-BD59-A6C34878D82A}">
                    <a16:rowId xmlns="" xmlns:a16="http://schemas.microsoft.com/office/drawing/2014/main" val="10004"/>
                  </a:ext>
                </a:extLst>
              </a:tr>
              <a:tr h="1082842">
                <a:tc vMerge="1">
                  <a:txBody>
                    <a:bodyPr/>
                    <a:lstStyle/>
                    <a:p>
                      <a:endParaRPr lang="ru-RU"/>
                    </a:p>
                  </a:txBody>
                  <a:tcPr/>
                </a:tc>
                <a:tc>
                  <a:txBody>
                    <a:bodyPr/>
                    <a:lstStyle/>
                    <a:p>
                      <a:pPr algn="ctr">
                        <a:spcAft>
                          <a:spcPts val="0"/>
                        </a:spcAft>
                      </a:pPr>
                      <a:r>
                        <a:rPr lang="ru-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УОС</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3D8FF"/>
                    </a:solidFill>
                  </a:tcPr>
                </a:tc>
                <a:tc>
                  <a:txBody>
                    <a:bodyPr/>
                    <a:lstStyle/>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Ү</a:t>
                      </a:r>
                      <a:endParaRPr lang="ru-RU" sz="1200" dirty="0">
                        <a:effectLst/>
                        <a:latin typeface="Times New Roman"/>
                        <a:ea typeface="Times New Roman"/>
                      </a:endParaRPr>
                    </a:p>
                    <a:p>
                      <a:pPr>
                        <a:spcAft>
                          <a:spcPts val="0"/>
                        </a:spcAft>
                      </a:pPr>
                      <a:r>
                        <a:rPr lang="sah-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Ө</a:t>
                      </a:r>
                      <a:endParaRPr lang="ru-RU" sz="1200" dirty="0">
                        <a:effectLst/>
                        <a:latin typeface="Times New Roman"/>
                        <a:ea typeface="Times New Roman"/>
                      </a:endParaRPr>
                    </a:p>
                    <a:p>
                      <a:pPr algn="ctr">
                        <a:spcAft>
                          <a:spcPts val="0"/>
                        </a:spcAft>
                      </a:pPr>
                      <a:r>
                        <a:rPr lang="sah-RU" sz="1800" b="1" dirty="0">
                          <a:effectLst/>
                          <a:latin typeface="Times New Roman"/>
                          <a:ea typeface="Times New Roman"/>
                        </a:rPr>
                        <a:t> </a:t>
                      </a:r>
                      <a:endParaRPr lang="ru-RU" sz="1200" dirty="0">
                        <a:effectLst/>
                        <a:latin typeface="Times New Roman"/>
                        <a:ea typeface="Times New Roman"/>
                      </a:endParaRPr>
                    </a:p>
                  </a:txBody>
                  <a:tcPr marL="28820" marR="288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endParaRPr lang="ru-RU"/>
                    </a:p>
                  </a:txBody>
                  <a:tcPr/>
                </a:tc>
                <a:tc vMerge="1">
                  <a:txBody>
                    <a:bodyPr/>
                    <a:lstStyle/>
                    <a:p>
                      <a:endParaRPr lang="ru-RU"/>
                    </a:p>
                  </a:txBody>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1612294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5107" y="-252028"/>
            <a:ext cx="12192000" cy="6858000"/>
          </a:xfrm>
          <a:prstGeom prst="rect">
            <a:avLst/>
          </a:prstGeom>
        </p:spPr>
      </p:pic>
      <p:sp>
        <p:nvSpPr>
          <p:cNvPr id="3" name="Объект 2"/>
          <p:cNvSpPr>
            <a:spLocks noGrp="1"/>
          </p:cNvSpPr>
          <p:nvPr>
            <p:ph sz="half" idx="1"/>
          </p:nvPr>
        </p:nvSpPr>
        <p:spPr>
          <a:xfrm>
            <a:off x="1943100" y="535709"/>
            <a:ext cx="8285931" cy="6322291"/>
          </a:xfrm>
        </p:spPr>
        <p:txBody>
          <a:bodyPr>
            <a:normAutofit lnSpcReduction="10000"/>
          </a:bodyPr>
          <a:lstStyle/>
          <a:p>
            <a:pPr marL="514350" indent="-514350">
              <a:buAutoNum type="arabicPeriod"/>
            </a:pPr>
            <a:r>
              <a:rPr lang="ru-RU" dirty="0" err="1" smtClean="0">
                <a:solidFill>
                  <a:srgbClr val="002060"/>
                </a:solidFill>
                <a:latin typeface="Century" panose="02040604050505020304" pitchFamily="18" charset="0"/>
              </a:rPr>
              <a:t>Бэриллибит</a:t>
            </a:r>
            <a:r>
              <a:rPr lang="ru-RU" dirty="0" smtClean="0">
                <a:solidFill>
                  <a:srgbClr val="002060"/>
                </a:solidFill>
                <a:latin typeface="Century" panose="02040604050505020304" pitchFamily="18" charset="0"/>
              </a:rPr>
              <a:t> тылы </a:t>
            </a:r>
            <a:r>
              <a:rPr lang="ru-RU" dirty="0" err="1" smtClean="0">
                <a:solidFill>
                  <a:srgbClr val="002060"/>
                </a:solidFill>
                <a:latin typeface="Century" panose="02040604050505020304" pitchFamily="18" charset="0"/>
              </a:rPr>
              <a:t>уһул</a:t>
            </a:r>
            <a:r>
              <a:rPr lang="ru-RU" dirty="0" smtClean="0">
                <a:solidFill>
                  <a:srgbClr val="002060"/>
                </a:solidFill>
                <a:latin typeface="Century" panose="02040604050505020304" pitchFamily="18" charset="0"/>
              </a:rPr>
              <a:t>.</a:t>
            </a:r>
          </a:p>
          <a:p>
            <a:pPr marL="514350" indent="-514350">
              <a:buAutoNum type="arabicPeriod"/>
            </a:pPr>
            <a:r>
              <a:rPr lang="ru-RU" dirty="0" err="1" smtClean="0">
                <a:solidFill>
                  <a:srgbClr val="002060"/>
                </a:solidFill>
                <a:latin typeface="Century" panose="02040604050505020304" pitchFamily="18" charset="0"/>
              </a:rPr>
              <a:t>Аһаҕас</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дорҕоону</a:t>
            </a:r>
            <a:r>
              <a:rPr lang="ru-RU" dirty="0" smtClean="0">
                <a:solidFill>
                  <a:srgbClr val="002060"/>
                </a:solidFill>
                <a:latin typeface="Century" panose="02040604050505020304" pitchFamily="18" charset="0"/>
              </a:rPr>
              <a:t> бул.</a:t>
            </a:r>
          </a:p>
          <a:p>
            <a:pPr marL="514350" indent="-514350" algn="ctr">
              <a:buAutoNum type="arabicPeriod"/>
            </a:pPr>
            <a:r>
              <a:rPr lang="ru-RU" dirty="0" err="1" smtClean="0">
                <a:solidFill>
                  <a:srgbClr val="002060"/>
                </a:solidFill>
                <a:latin typeface="Century" panose="02040604050505020304" pitchFamily="18" charset="0"/>
              </a:rPr>
              <a:t>Саҥаран</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көр</a:t>
            </a:r>
            <a:endParaRPr lang="ru-RU" dirty="0" smtClean="0">
              <a:solidFill>
                <a:srgbClr val="002060"/>
              </a:solidFill>
              <a:latin typeface="Century" panose="02040604050505020304" pitchFamily="18" charset="0"/>
            </a:endParaRPr>
          </a:p>
          <a:p>
            <a:pPr marL="514350" indent="-514350" algn="ctr">
              <a:buAutoNum type="arabicPeriod"/>
            </a:pPr>
            <a:endParaRPr lang="ru-RU" dirty="0">
              <a:solidFill>
                <a:srgbClr val="002060"/>
              </a:solidFill>
              <a:latin typeface="Century" panose="02040604050505020304" pitchFamily="18" charset="0"/>
            </a:endParaRPr>
          </a:p>
          <a:p>
            <a:pPr marL="514350" indent="-514350" algn="ctr">
              <a:buAutoNum type="arabicPeriod"/>
            </a:pPr>
            <a:endParaRPr lang="ru-RU" dirty="0" smtClean="0">
              <a:solidFill>
                <a:srgbClr val="002060"/>
              </a:solidFill>
              <a:latin typeface="Century" panose="02040604050505020304" pitchFamily="18" charset="0"/>
            </a:endParaRPr>
          </a:p>
          <a:p>
            <a:pPr marL="514350" indent="-514350" algn="ctr">
              <a:buAutoNum type="arabicPeriod"/>
            </a:pPr>
            <a:endParaRPr lang="ru-RU" dirty="0">
              <a:solidFill>
                <a:srgbClr val="002060"/>
              </a:solidFill>
              <a:latin typeface="Century" panose="02040604050505020304" pitchFamily="18" charset="0"/>
            </a:endParaRPr>
          </a:p>
          <a:p>
            <a:pPr marL="514350" indent="-514350" algn="ctr">
              <a:buAutoNum type="arabicPeriod"/>
            </a:pPr>
            <a:endParaRPr lang="ru-RU" dirty="0" smtClean="0">
              <a:solidFill>
                <a:srgbClr val="002060"/>
              </a:solidFill>
              <a:latin typeface="Century" panose="02040604050505020304" pitchFamily="18" charset="0"/>
            </a:endParaRPr>
          </a:p>
          <a:p>
            <a:pPr marL="514350" indent="-514350" algn="ctr">
              <a:buAutoNum type="arabicPeriod"/>
            </a:pPr>
            <a:endParaRPr lang="ru-RU" dirty="0">
              <a:solidFill>
                <a:srgbClr val="002060"/>
              </a:solidFill>
              <a:latin typeface="Century" panose="02040604050505020304" pitchFamily="18" charset="0"/>
            </a:endParaRPr>
          </a:p>
          <a:p>
            <a:pPr marL="0" indent="0">
              <a:buNone/>
            </a:pPr>
            <a:r>
              <a:rPr lang="ru-RU" dirty="0" smtClean="0">
                <a:solidFill>
                  <a:srgbClr val="002060"/>
                </a:solidFill>
                <a:latin typeface="Century" panose="02040604050505020304" pitchFamily="18" charset="0"/>
              </a:rPr>
              <a:t>4. </a:t>
            </a:r>
            <a:r>
              <a:rPr lang="ru-RU" dirty="0" err="1" smtClean="0">
                <a:solidFill>
                  <a:srgbClr val="002060"/>
                </a:solidFill>
                <a:latin typeface="Century" panose="02040604050505020304" pitchFamily="18" charset="0"/>
              </a:rPr>
              <a:t>Тылга</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илин</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кэлин</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аһаҕас</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дорҕооннор</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булкуһан</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киирэллэр</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эбит</a:t>
            </a:r>
            <a:r>
              <a:rPr lang="ru-RU" dirty="0" smtClean="0">
                <a:solidFill>
                  <a:srgbClr val="002060"/>
                </a:solidFill>
                <a:latin typeface="Century" panose="02040604050505020304" pitchFamily="18" charset="0"/>
              </a:rPr>
              <a:t> дуо?</a:t>
            </a:r>
          </a:p>
          <a:p>
            <a:pPr marL="0" indent="0">
              <a:buNone/>
            </a:pPr>
            <a:r>
              <a:rPr lang="ru-RU" dirty="0" smtClean="0">
                <a:solidFill>
                  <a:srgbClr val="002060"/>
                </a:solidFill>
                <a:latin typeface="Century" panose="02040604050505020304" pitchFamily="18" charset="0"/>
              </a:rPr>
              <a:t>5. </a:t>
            </a:r>
            <a:r>
              <a:rPr lang="ru-RU" dirty="0" err="1" smtClean="0">
                <a:solidFill>
                  <a:srgbClr val="002060"/>
                </a:solidFill>
                <a:latin typeface="Century" panose="02040604050505020304" pitchFamily="18" charset="0"/>
              </a:rPr>
              <a:t>Итинтэн</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туох</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түмүгү</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оҥоруохха</a:t>
            </a:r>
            <a:r>
              <a:rPr lang="ru-RU" dirty="0" smtClean="0">
                <a:solidFill>
                  <a:srgbClr val="002060"/>
                </a:solidFill>
                <a:latin typeface="Century" panose="02040604050505020304" pitchFamily="18" charset="0"/>
              </a:rPr>
              <a:t> </a:t>
            </a:r>
            <a:r>
              <a:rPr lang="ru-RU" dirty="0" err="1" smtClean="0">
                <a:solidFill>
                  <a:srgbClr val="002060"/>
                </a:solidFill>
                <a:latin typeface="Century" panose="02040604050505020304" pitchFamily="18" charset="0"/>
              </a:rPr>
              <a:t>сөбүй</a:t>
            </a:r>
            <a:r>
              <a:rPr lang="ru-RU" dirty="0" smtClean="0">
                <a:solidFill>
                  <a:srgbClr val="002060"/>
                </a:solidFill>
                <a:latin typeface="Century" panose="02040604050505020304" pitchFamily="18" charset="0"/>
              </a:rPr>
              <a:t>?</a:t>
            </a:r>
          </a:p>
          <a:p>
            <a:pPr marL="0" indent="0" algn="ctr">
              <a:buNone/>
            </a:pPr>
            <a:endParaRPr lang="ru-RU" dirty="0" smtClean="0">
              <a:solidFill>
                <a:srgbClr val="002060"/>
              </a:solidFill>
              <a:latin typeface="Century" panose="02040604050505020304" pitchFamily="18" charset="0"/>
            </a:endParaRPr>
          </a:p>
          <a:p>
            <a:pPr marL="0" indent="0">
              <a:buNone/>
            </a:pPr>
            <a:r>
              <a:rPr lang="ru-RU" dirty="0">
                <a:solidFill>
                  <a:srgbClr val="002060"/>
                </a:solidFill>
                <a:latin typeface="Century" panose="02040604050505020304" pitchFamily="18" charset="0"/>
              </a:rPr>
              <a:t> </a:t>
            </a:r>
            <a:r>
              <a:rPr lang="ru-RU" dirty="0" smtClean="0">
                <a:solidFill>
                  <a:srgbClr val="002060"/>
                </a:solidFill>
                <a:latin typeface="Century" panose="02040604050505020304" pitchFamily="18" charset="0"/>
              </a:rPr>
              <a:t>             </a:t>
            </a:r>
            <a:endParaRPr lang="ru-RU" dirty="0">
              <a:solidFill>
                <a:srgbClr val="002060"/>
              </a:solidFill>
              <a:latin typeface="Century" panose="02040604050505020304" pitchFamily="18" charset="0"/>
            </a:endParaRPr>
          </a:p>
        </p:txBody>
      </p:sp>
      <p:cxnSp>
        <p:nvCxnSpPr>
          <p:cNvPr id="6" name="Прямая со стрелкой 5"/>
          <p:cNvCxnSpPr/>
          <p:nvPr/>
        </p:nvCxnSpPr>
        <p:spPr>
          <a:xfrm flipH="1">
            <a:off x="4583832" y="1844824"/>
            <a:ext cx="792088"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7243054" y="1844824"/>
            <a:ext cx="720080"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2279576" y="2276872"/>
            <a:ext cx="3600400" cy="172819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dirty="0" err="1">
                <a:solidFill>
                  <a:prstClr val="black"/>
                </a:solidFill>
                <a:latin typeface="Calibri"/>
              </a:rPr>
              <a:t>Тылым</a:t>
            </a:r>
            <a:r>
              <a:rPr lang="ru-RU" sz="2400" dirty="0">
                <a:solidFill>
                  <a:prstClr val="black"/>
                </a:solidFill>
                <a:latin typeface="Calibri"/>
              </a:rPr>
              <a:t> </a:t>
            </a:r>
            <a:r>
              <a:rPr lang="ru-RU" sz="2400" dirty="0" err="1">
                <a:solidFill>
                  <a:prstClr val="black"/>
                </a:solidFill>
                <a:latin typeface="Calibri"/>
              </a:rPr>
              <a:t>тииспэр</a:t>
            </a:r>
            <a:r>
              <a:rPr lang="ru-RU" sz="2400" dirty="0">
                <a:solidFill>
                  <a:prstClr val="black"/>
                </a:solidFill>
                <a:latin typeface="Calibri"/>
              </a:rPr>
              <a:t> </a:t>
            </a:r>
            <a:r>
              <a:rPr lang="ru-RU" sz="2400" dirty="0" err="1">
                <a:solidFill>
                  <a:prstClr val="black"/>
                </a:solidFill>
                <a:latin typeface="Calibri"/>
              </a:rPr>
              <a:t>сыстар</a:t>
            </a:r>
            <a:endParaRPr lang="ru-RU" sz="2400" dirty="0">
              <a:solidFill>
                <a:prstClr val="black"/>
              </a:solidFill>
              <a:latin typeface="Calibri"/>
            </a:endParaRPr>
          </a:p>
          <a:p>
            <a:pPr algn="ctr"/>
            <a:endParaRPr lang="ru-RU" sz="2400" dirty="0">
              <a:solidFill>
                <a:prstClr val="black"/>
              </a:solidFill>
              <a:latin typeface="Calibri"/>
            </a:endParaRPr>
          </a:p>
          <a:p>
            <a:pPr algn="ctr"/>
            <a:r>
              <a:rPr lang="ru-RU" sz="2400" dirty="0" err="1">
                <a:solidFill>
                  <a:srgbClr val="FF0000"/>
                </a:solidFill>
                <a:latin typeface="Calibri"/>
              </a:rPr>
              <a:t>илин</a:t>
            </a:r>
            <a:endParaRPr lang="ru-RU" sz="2400" dirty="0">
              <a:solidFill>
                <a:srgbClr val="FF0000"/>
              </a:solidFill>
              <a:latin typeface="Calibri"/>
            </a:endParaRPr>
          </a:p>
        </p:txBody>
      </p:sp>
      <p:cxnSp>
        <p:nvCxnSpPr>
          <p:cNvPr id="12" name="Прямая со стрелкой 11"/>
          <p:cNvCxnSpPr/>
          <p:nvPr/>
        </p:nvCxnSpPr>
        <p:spPr>
          <a:xfrm>
            <a:off x="4079776" y="2996952"/>
            <a:ext cx="0" cy="36004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p:nvSpPr>
        <p:spPr>
          <a:xfrm>
            <a:off x="6312024" y="2276872"/>
            <a:ext cx="3600400" cy="172819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dirty="0" err="1">
                <a:solidFill>
                  <a:prstClr val="black"/>
                </a:solidFill>
                <a:latin typeface="Calibri"/>
              </a:rPr>
              <a:t>Тылым</a:t>
            </a:r>
            <a:r>
              <a:rPr lang="ru-RU" sz="2400" dirty="0">
                <a:solidFill>
                  <a:prstClr val="black"/>
                </a:solidFill>
                <a:latin typeface="Calibri"/>
              </a:rPr>
              <a:t> </a:t>
            </a:r>
            <a:r>
              <a:rPr lang="ru-RU" sz="2400" dirty="0" err="1">
                <a:solidFill>
                  <a:prstClr val="black"/>
                </a:solidFill>
                <a:latin typeface="Calibri"/>
              </a:rPr>
              <a:t>бэлэспэр</a:t>
            </a:r>
            <a:r>
              <a:rPr lang="ru-RU" sz="2400" dirty="0">
                <a:solidFill>
                  <a:prstClr val="black"/>
                </a:solidFill>
                <a:latin typeface="Calibri"/>
              </a:rPr>
              <a:t> </a:t>
            </a:r>
            <a:r>
              <a:rPr lang="ru-RU" sz="2400" dirty="0" err="1">
                <a:solidFill>
                  <a:prstClr val="black"/>
                </a:solidFill>
                <a:latin typeface="Calibri"/>
              </a:rPr>
              <a:t>барар</a:t>
            </a:r>
            <a:endParaRPr lang="ru-RU" sz="2400" dirty="0">
              <a:solidFill>
                <a:prstClr val="black"/>
              </a:solidFill>
              <a:latin typeface="Calibri"/>
            </a:endParaRPr>
          </a:p>
          <a:p>
            <a:pPr algn="ctr"/>
            <a:endParaRPr lang="ru-RU" sz="2400" dirty="0">
              <a:solidFill>
                <a:prstClr val="black"/>
              </a:solidFill>
              <a:latin typeface="Calibri"/>
            </a:endParaRPr>
          </a:p>
          <a:p>
            <a:pPr algn="ctr"/>
            <a:r>
              <a:rPr lang="ru-RU" sz="2400" dirty="0" err="1">
                <a:solidFill>
                  <a:srgbClr val="0070C0"/>
                </a:solidFill>
                <a:latin typeface="Calibri"/>
              </a:rPr>
              <a:t>кэлин</a:t>
            </a:r>
            <a:endParaRPr lang="ru-RU" sz="2400" dirty="0">
              <a:solidFill>
                <a:srgbClr val="0070C0"/>
              </a:solidFill>
              <a:latin typeface="Calibri"/>
            </a:endParaRPr>
          </a:p>
        </p:txBody>
      </p:sp>
      <p:cxnSp>
        <p:nvCxnSpPr>
          <p:cNvPr id="14" name="Прямая со стрелкой 13"/>
          <p:cNvCxnSpPr/>
          <p:nvPr/>
        </p:nvCxnSpPr>
        <p:spPr>
          <a:xfrm>
            <a:off x="8112224" y="2996952"/>
            <a:ext cx="0" cy="36004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2768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7999"/>
          </a:xfrm>
          <a:prstGeom prst="rect">
            <a:avLst/>
          </a:prstGeom>
        </p:spPr>
      </p:pic>
      <p:sp>
        <p:nvSpPr>
          <p:cNvPr id="2" name="Заголовок 1"/>
          <p:cNvSpPr>
            <a:spLocks noGrp="1"/>
          </p:cNvSpPr>
          <p:nvPr>
            <p:ph type="title"/>
          </p:nvPr>
        </p:nvSpPr>
        <p:spPr>
          <a:xfrm>
            <a:off x="4014789" y="385761"/>
            <a:ext cx="8177211" cy="1771651"/>
          </a:xfrm>
        </p:spPr>
        <p:txBody>
          <a:bodyPr>
            <a:noAutofit/>
          </a:bodyPr>
          <a:lstStyle/>
          <a:p>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sz="4000" b="1" dirty="0">
                <a:solidFill>
                  <a:schemeClr val="accent1"/>
                </a:solidFill>
              </a:rPr>
              <a:t/>
            </a:r>
            <a:br>
              <a:rPr lang="ru-RU" sz="4000" b="1" dirty="0">
                <a:solidFill>
                  <a:schemeClr val="accent1"/>
                </a:solidFill>
              </a:rPr>
            </a:br>
            <a:r>
              <a:rPr lang="ru-RU" b="1" dirty="0" err="1">
                <a:solidFill>
                  <a:schemeClr val="accent1"/>
                </a:solidFill>
                <a:latin typeface="Century" panose="02040604050505020304" pitchFamily="18" charset="0"/>
              </a:rPr>
              <a:t>Аһаҕас</a:t>
            </a:r>
            <a:r>
              <a:rPr lang="ru-RU" b="1" dirty="0">
                <a:solidFill>
                  <a:schemeClr val="accent1"/>
                </a:solidFill>
                <a:latin typeface="Century" panose="02040604050505020304" pitchFamily="18" charset="0"/>
              </a:rPr>
              <a:t> </a:t>
            </a:r>
            <a:r>
              <a:rPr lang="ru-RU" b="1" dirty="0" err="1">
                <a:solidFill>
                  <a:schemeClr val="accent1"/>
                </a:solidFill>
                <a:latin typeface="Century" panose="02040604050505020304" pitchFamily="18" charset="0"/>
              </a:rPr>
              <a:t>дорҕооннор</a:t>
            </a:r>
            <a:r>
              <a:rPr lang="ru-RU" b="1" dirty="0">
                <a:solidFill>
                  <a:schemeClr val="accent1"/>
                </a:solidFill>
                <a:latin typeface="Century" panose="02040604050505020304" pitchFamily="18" charset="0"/>
              </a:rPr>
              <a:t> </a:t>
            </a:r>
            <a:r>
              <a:rPr lang="ru-RU" b="1" dirty="0" err="1">
                <a:solidFill>
                  <a:schemeClr val="accent1"/>
                </a:solidFill>
                <a:latin typeface="Century" panose="02040604050505020304" pitchFamily="18" charset="0"/>
              </a:rPr>
              <a:t>дьүөрэлэһэр</a:t>
            </a:r>
            <a:r>
              <a:rPr lang="ru-RU" b="1" dirty="0">
                <a:solidFill>
                  <a:schemeClr val="accent1"/>
                </a:solidFill>
                <a:latin typeface="Century" panose="02040604050505020304" pitchFamily="18" charset="0"/>
              </a:rPr>
              <a:t> </a:t>
            </a:r>
            <a:r>
              <a:rPr lang="ru-RU" b="1" dirty="0" err="1">
                <a:solidFill>
                  <a:schemeClr val="accent1"/>
                </a:solidFill>
                <a:latin typeface="Century" panose="02040604050505020304" pitchFamily="18" charset="0"/>
              </a:rPr>
              <a:t>сокуоннара</a:t>
            </a:r>
            <a:endParaRPr lang="ru-RU" b="1" dirty="0">
              <a:solidFill>
                <a:schemeClr val="accent1"/>
              </a:solidFill>
              <a:latin typeface="Century" panose="02040604050505020304" pitchFamily="18" charset="0"/>
            </a:endParaRPr>
          </a:p>
        </p:txBody>
      </p:sp>
    </p:spTree>
    <p:extLst>
      <p:ext uri="{BB962C8B-B14F-4D97-AF65-F5344CB8AC3E}">
        <p14:creationId xmlns:p14="http://schemas.microsoft.com/office/powerpoint/2010/main" val="2305107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49329" cy="6858000"/>
          </a:xfrm>
          <a:prstGeom prst="rect">
            <a:avLst/>
          </a:prstGeom>
        </p:spPr>
      </p:pic>
      <p:pic>
        <p:nvPicPr>
          <p:cNvPr id="3" name="Рисунок 2"/>
          <p:cNvPicPr>
            <a:picLocks noChangeAspect="1"/>
          </p:cNvPicPr>
          <p:nvPr/>
        </p:nvPicPr>
        <p:blipFill>
          <a:blip r:embed="rId3"/>
          <a:stretch>
            <a:fillRect/>
          </a:stretch>
        </p:blipFill>
        <p:spPr>
          <a:xfrm>
            <a:off x="1720433" y="567350"/>
            <a:ext cx="8708461" cy="5723300"/>
          </a:xfrm>
          <a:prstGeom prst="rect">
            <a:avLst/>
          </a:prstGeom>
        </p:spPr>
      </p:pic>
    </p:spTree>
    <p:extLst>
      <p:ext uri="{BB962C8B-B14F-4D97-AF65-F5344CB8AC3E}">
        <p14:creationId xmlns:p14="http://schemas.microsoft.com/office/powerpoint/2010/main" val="1680417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743074" y="524866"/>
            <a:ext cx="8938905" cy="5861647"/>
          </a:xfrm>
          <a:prstGeom prst="rect">
            <a:avLst/>
          </a:prstGeom>
        </p:spPr>
      </p:pic>
      <p:pic>
        <p:nvPicPr>
          <p:cNvPr id="4" name="Рисунок 3"/>
          <p:cNvPicPr>
            <a:picLocks noChangeAspect="1"/>
          </p:cNvPicPr>
          <p:nvPr/>
        </p:nvPicPr>
        <p:blipFill>
          <a:blip r:embed="rId3"/>
          <a:stretch>
            <a:fillRect/>
          </a:stretch>
        </p:blipFill>
        <p:spPr>
          <a:xfrm>
            <a:off x="21335" y="0"/>
            <a:ext cx="12149329" cy="6858000"/>
          </a:xfrm>
          <a:prstGeom prst="rect">
            <a:avLst/>
          </a:prstGeom>
        </p:spPr>
      </p:pic>
    </p:spTree>
    <p:extLst>
      <p:ext uri="{BB962C8B-B14F-4D97-AF65-F5344CB8AC3E}">
        <p14:creationId xmlns:p14="http://schemas.microsoft.com/office/powerpoint/2010/main" val="23849297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7999"/>
          </a:xfrm>
          <a:prstGeom prst="rect">
            <a:avLst/>
          </a:prstGeom>
        </p:spPr>
      </p:pic>
      <p:sp>
        <p:nvSpPr>
          <p:cNvPr id="5" name="Объект 4"/>
          <p:cNvSpPr>
            <a:spLocks noGrp="1"/>
          </p:cNvSpPr>
          <p:nvPr>
            <p:ph idx="1"/>
          </p:nvPr>
        </p:nvSpPr>
        <p:spPr>
          <a:xfrm>
            <a:off x="3800474" y="2284411"/>
            <a:ext cx="8215314" cy="2289176"/>
          </a:xfrm>
        </p:spPr>
        <p:txBody>
          <a:bodyPr>
            <a:normAutofit/>
          </a:bodyPr>
          <a:lstStyle/>
          <a:p>
            <a:pPr marL="0" indent="0" algn="ctr">
              <a:buNone/>
            </a:pPr>
            <a:endParaRPr lang="sah-RU" sz="5400" b="1" dirty="0" smtClean="0">
              <a:solidFill>
                <a:schemeClr val="accent1"/>
              </a:solidFill>
              <a:latin typeface="Century" panose="02040604050505020304" pitchFamily="18" charset="0"/>
              <a:cs typeface="Times New Roman" panose="02020603050405020304" pitchFamily="18" charset="0"/>
            </a:endParaRPr>
          </a:p>
          <a:p>
            <a:pPr marL="0" indent="0" algn="ctr">
              <a:buNone/>
            </a:pPr>
            <a:r>
              <a:rPr lang="sah-RU" sz="5400" b="1" dirty="0" smtClean="0">
                <a:solidFill>
                  <a:schemeClr val="accent1"/>
                </a:solidFill>
                <a:latin typeface="Century" panose="02040604050505020304" pitchFamily="18" charset="0"/>
                <a:cs typeface="Times New Roman" panose="02020603050405020304" pitchFamily="18" charset="0"/>
              </a:rPr>
              <a:t>Бүтэй дорҕооннор</a:t>
            </a:r>
            <a:endParaRPr lang="ru-RU" sz="5400"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2686057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1"/>
            <a:ext cx="12192091" cy="7427120"/>
          </a:xfrm>
          <a:prstGeom prst="rect">
            <a:avLst/>
          </a:prstGeom>
        </p:spPr>
      </p:pic>
      <p:sp>
        <p:nvSpPr>
          <p:cNvPr id="2" name="Заголовок 1"/>
          <p:cNvSpPr>
            <a:spLocks noGrp="1"/>
          </p:cNvSpPr>
          <p:nvPr>
            <p:ph type="title"/>
          </p:nvPr>
        </p:nvSpPr>
        <p:spPr>
          <a:xfrm>
            <a:off x="1369242" y="602454"/>
            <a:ext cx="9453606" cy="971551"/>
          </a:xfrm>
          <a:noFill/>
        </p:spPr>
        <p:style>
          <a:lnRef idx="2">
            <a:schemeClr val="accent1"/>
          </a:lnRef>
          <a:fillRef idx="1">
            <a:schemeClr val="lt1"/>
          </a:fillRef>
          <a:effectRef idx="0">
            <a:schemeClr val="accent1"/>
          </a:effectRef>
          <a:fontRef idx="minor">
            <a:schemeClr val="dk1"/>
          </a:fontRef>
        </p:style>
        <p:txBody>
          <a:bodyPr>
            <a:normAutofit fontScale="90000"/>
          </a:bodyPr>
          <a:lstStyle/>
          <a:p>
            <a:pPr algn="ctr"/>
            <a:r>
              <a:rPr lang="sah-RU" sz="4800" dirty="0" smtClean="0">
                <a:solidFill>
                  <a:schemeClr val="accent1">
                    <a:lumMod val="75000"/>
                  </a:schemeClr>
                </a:solidFill>
                <a:latin typeface="Century" panose="02040604050505020304" pitchFamily="18" charset="0"/>
                <a:cs typeface="Times New Roman" panose="02020603050405020304" pitchFamily="18" charset="0"/>
              </a:rPr>
              <a:t>ИНФОГРАФИКА ДИЭН ТУГУЙ?</a:t>
            </a:r>
            <a:endParaRPr lang="ru-RU" sz="4800" dirty="0">
              <a:solidFill>
                <a:schemeClr val="accent1">
                  <a:lumMod val="75000"/>
                </a:schemeClr>
              </a:solidFill>
              <a:latin typeface="Century" panose="02040604050505020304" pitchFamily="18" charset="0"/>
              <a:cs typeface="Times New Roman" panose="02020603050405020304" pitchFamily="18" charset="0"/>
            </a:endParaRPr>
          </a:p>
        </p:txBody>
      </p:sp>
      <p:sp>
        <p:nvSpPr>
          <p:cNvPr id="3" name="Объект 2"/>
          <p:cNvSpPr>
            <a:spLocks noGrp="1"/>
          </p:cNvSpPr>
          <p:nvPr>
            <p:ph idx="1"/>
          </p:nvPr>
        </p:nvSpPr>
        <p:spPr>
          <a:xfrm>
            <a:off x="591608" y="1843088"/>
            <a:ext cx="11008873" cy="4514849"/>
          </a:xfrm>
          <a:prstGeom prst="roundRect">
            <a:avLst/>
          </a:prstGeom>
          <a:noFill/>
          <a:ln>
            <a:solidFill>
              <a:srgbClr val="FFC000"/>
            </a:solidFill>
          </a:ln>
        </p:spPr>
        <p:style>
          <a:lnRef idx="1">
            <a:schemeClr val="accent4"/>
          </a:lnRef>
          <a:fillRef idx="2">
            <a:schemeClr val="accent4"/>
          </a:fillRef>
          <a:effectRef idx="1">
            <a:schemeClr val="accent4"/>
          </a:effectRef>
          <a:fontRef idx="minor">
            <a:schemeClr val="dk1"/>
          </a:fontRef>
        </p:style>
        <p:txBody>
          <a:bodyPr>
            <a:noAutofit/>
          </a:bodyPr>
          <a:lstStyle/>
          <a:p>
            <a:pPr marL="0" lvl="1" indent="457200" algn="just">
              <a:lnSpc>
                <a:spcPct val="120000"/>
              </a:lnSpc>
              <a:spcBef>
                <a:spcPts val="0"/>
              </a:spcBef>
              <a:buNone/>
            </a:pPr>
            <a:r>
              <a:rPr lang="sah-RU" sz="2800" dirty="0">
                <a:solidFill>
                  <a:schemeClr val="accent2">
                    <a:lumMod val="50000"/>
                  </a:schemeClr>
                </a:solidFill>
                <a:latin typeface="Century" panose="02040604050505020304" pitchFamily="18" charset="0"/>
              </a:rPr>
              <a:t> </a:t>
            </a:r>
            <a:r>
              <a:rPr lang="sah-RU" sz="2800" dirty="0" smtClean="0">
                <a:solidFill>
                  <a:schemeClr val="accent2">
                    <a:lumMod val="50000"/>
                  </a:schemeClr>
                </a:solidFill>
                <a:latin typeface="Century" panose="02040604050505020304" pitchFamily="18" charset="0"/>
              </a:rPr>
              <a:t>  </a:t>
            </a:r>
            <a:r>
              <a:rPr lang="sah-RU" sz="2800" dirty="0" smtClean="0">
                <a:solidFill>
                  <a:srgbClr val="C00000"/>
                </a:solidFill>
                <a:latin typeface="Century" panose="02040604050505020304" pitchFamily="18" charset="0"/>
                <a:cs typeface="Times New Roman" panose="02020603050405020304" pitchFamily="18" charset="0"/>
              </a:rPr>
              <a:t>Инфографика диэн информацияны графика көмөтүнэн тиэрдии. Графическай исхиэмэлэр, уруһуйдар улахан матырыйаалы </a:t>
            </a:r>
            <a:r>
              <a:rPr lang="sah-RU" sz="2800" dirty="0">
                <a:solidFill>
                  <a:srgbClr val="C00000"/>
                </a:solidFill>
                <a:latin typeface="Century" panose="02040604050505020304" pitchFamily="18" charset="0"/>
                <a:cs typeface="Times New Roman" panose="02020603050405020304" pitchFamily="18" charset="0"/>
              </a:rPr>
              <a:t>х</a:t>
            </a:r>
            <a:r>
              <a:rPr lang="sah-RU" sz="2800" dirty="0" smtClean="0">
                <a:solidFill>
                  <a:srgbClr val="C00000"/>
                </a:solidFill>
                <a:latin typeface="Century" panose="02040604050505020304" pitchFamily="18" charset="0"/>
                <a:cs typeface="Times New Roman" panose="02020603050405020304" pitchFamily="18" charset="0"/>
              </a:rPr>
              <a:t>араҕынан көрөн түргэнник өйдүүргэ, өйгө тутарга анаан оҥоһуллаллар. Сүүстэ истибиттээҕэр эбэтэр аахпыттааҕар биирдэ көрбүт ордук диэн этии инфографикаҕа сыһыаннаах. Тылынан быһааран суруйуутааҕар эбэтэр сыыппаратааҕар инфографиканы киһи кэбэҕэстик ылынар. Бу чахчыны наука бигэргэтэр.</a:t>
            </a:r>
            <a:endParaRPr lang="ru-RU" sz="2800" dirty="0">
              <a:solidFill>
                <a:srgbClr val="C00000"/>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24529833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ormAutofit fontScale="90000"/>
          </a:bodyPr>
          <a:lstStyle/>
          <a:p>
            <a:r>
              <a:rPr lang="sah-RU" b="1" dirty="0" smtClean="0"/>
              <a:t/>
            </a:r>
            <a:br>
              <a:rPr lang="sah-RU" b="1" dirty="0" smtClean="0"/>
            </a:br>
            <a:r>
              <a:rPr lang="sah-RU" sz="4000" b="1" dirty="0"/>
              <a:t>Саха тылыгар 20 бүтэй дорҕоон баар</a:t>
            </a:r>
            <a:r>
              <a:rPr lang="ru-RU" sz="4000" b="1" dirty="0"/>
              <a:t/>
            </a:r>
            <a:br>
              <a:rPr lang="ru-RU" sz="4000" b="1" dirty="0"/>
            </a:br>
            <a:r>
              <a:rPr lang="sah-RU" sz="3200" dirty="0"/>
              <a:t> </a:t>
            </a:r>
            <a:r>
              <a:rPr lang="ru-RU" sz="1050" dirty="0">
                <a:latin typeface="Times New Roman"/>
                <a:ea typeface="Times New Roman"/>
              </a:rPr>
              <a:t/>
            </a:r>
            <a:br>
              <a:rPr lang="ru-RU" sz="1050" dirty="0">
                <a:latin typeface="Times New Roman"/>
                <a:ea typeface="Times New Roman"/>
              </a:rPr>
            </a:br>
            <a:endParaRPr lang="ru-RU" dirty="0"/>
          </a:p>
        </p:txBody>
      </p:sp>
      <p:sp>
        <p:nvSpPr>
          <p:cNvPr id="3" name="Объект 2"/>
          <p:cNvSpPr>
            <a:spLocks noGrp="1"/>
          </p:cNvSpPr>
          <p:nvPr>
            <p:ph sz="half" idx="1"/>
          </p:nvPr>
        </p:nvSpPr>
        <p:spPr>
          <a:solidFill>
            <a:schemeClr val="tx2">
              <a:lumMod val="20000"/>
              <a:lumOff val="80000"/>
            </a:schemeClr>
          </a:solidFill>
        </p:spPr>
        <p:txBody>
          <a:bodyPr>
            <a:normAutofit fontScale="92500" lnSpcReduction="10000"/>
          </a:bodyPr>
          <a:lstStyle/>
          <a:p>
            <a:pPr marL="0" indent="0" algn="ctr" fontAlgn="t">
              <a:buNone/>
            </a:pPr>
            <a:r>
              <a:rPr lang="sah-RU" b="1" dirty="0"/>
              <a:t>ньиргиэрдээх б.д. </a:t>
            </a:r>
            <a:endParaRPr lang="ru-RU" dirty="0"/>
          </a:p>
          <a:p>
            <a:pPr marL="0" indent="0" algn="ctr" fontAlgn="t">
              <a:buNone/>
            </a:pPr>
            <a:r>
              <a:rPr lang="sah-RU" b="1" dirty="0"/>
              <a:t>13 + ũ</a:t>
            </a:r>
            <a:br>
              <a:rPr lang="sah-RU" b="1" dirty="0"/>
            </a:br>
            <a:r>
              <a:rPr lang="sah-RU" b="1" dirty="0"/>
              <a:t>тыас + куолас</a:t>
            </a:r>
            <a:endParaRPr lang="ru-RU" dirty="0"/>
          </a:p>
          <a:p>
            <a:pPr marL="0" indent="0" algn="ctr" fontAlgn="t">
              <a:buNone/>
            </a:pPr>
            <a:r>
              <a:rPr lang="sah-RU" b="1" dirty="0"/>
              <a:t>Б, Г, Ҕ, Д, ДЬ, Й, ũ, Л, М, Н, Ҥ, НЬ, Р,Һ</a:t>
            </a:r>
            <a:endParaRPr lang="ru-RU" dirty="0"/>
          </a:p>
          <a:p>
            <a:pPr marL="0" indent="0" algn="ctr" fontAlgn="t">
              <a:buNone/>
            </a:pPr>
            <a:r>
              <a:rPr lang="sah-RU" b="1" dirty="0"/>
              <a:t>8 диэрийэр бүтэй дорҕоон</a:t>
            </a:r>
            <a:endParaRPr lang="ru-RU" dirty="0"/>
          </a:p>
          <a:p>
            <a:pPr marL="0" indent="0" algn="ctr" fontAlgn="t">
              <a:buNone/>
            </a:pPr>
            <a:r>
              <a:rPr lang="sah-RU" b="1" dirty="0"/>
              <a:t>тыас &lt; куолас</a:t>
            </a:r>
            <a:endParaRPr lang="ru-RU" dirty="0"/>
          </a:p>
          <a:p>
            <a:pPr marL="0" indent="0" algn="ctr" fontAlgn="t">
              <a:buNone/>
            </a:pPr>
            <a:r>
              <a:rPr lang="sah-RU" b="1" dirty="0"/>
              <a:t>айах диэрийэрдэрэ</a:t>
            </a:r>
            <a:endParaRPr lang="ru-RU" dirty="0"/>
          </a:p>
          <a:p>
            <a:pPr marL="0" indent="0" algn="ctr" fontAlgn="t">
              <a:buNone/>
            </a:pPr>
            <a:r>
              <a:rPr lang="sah-RU" b="1" dirty="0"/>
              <a:t>Й, Л, Р</a:t>
            </a:r>
            <a:endParaRPr lang="ru-RU" dirty="0"/>
          </a:p>
          <a:p>
            <a:pPr marL="0" indent="0" algn="ctr" fontAlgn="t">
              <a:buNone/>
            </a:pPr>
            <a:r>
              <a:rPr lang="sah-RU" b="1" dirty="0" smtClean="0"/>
              <a:t>мурун </a:t>
            </a:r>
            <a:r>
              <a:rPr lang="sah-RU" b="1" dirty="0"/>
              <a:t>диэрийэрдэрэ</a:t>
            </a:r>
            <a:endParaRPr lang="ru-RU" dirty="0"/>
          </a:p>
          <a:p>
            <a:pPr marL="0" indent="0" algn="ctr" fontAlgn="t">
              <a:buNone/>
            </a:pPr>
            <a:r>
              <a:rPr lang="sah-RU" b="1" dirty="0"/>
              <a:t>ũ, М, Н, Ҥ, НЬ</a:t>
            </a:r>
            <a:endParaRPr lang="ru-RU" dirty="0"/>
          </a:p>
          <a:p>
            <a:endParaRPr lang="ru-RU" dirty="0"/>
          </a:p>
        </p:txBody>
      </p:sp>
      <p:sp>
        <p:nvSpPr>
          <p:cNvPr id="4" name="Объект 3"/>
          <p:cNvSpPr>
            <a:spLocks noGrp="1"/>
          </p:cNvSpPr>
          <p:nvPr>
            <p:ph sz="half" idx="2"/>
          </p:nvPr>
        </p:nvSpPr>
        <p:spPr>
          <a:solidFill>
            <a:schemeClr val="tx2">
              <a:lumMod val="20000"/>
              <a:lumOff val="80000"/>
            </a:schemeClr>
          </a:solidFill>
        </p:spPr>
        <p:txBody>
          <a:bodyPr>
            <a:normAutofit fontScale="92500" lnSpcReduction="10000"/>
          </a:bodyPr>
          <a:lstStyle/>
          <a:p>
            <a:pPr marL="0" indent="0" algn="ctr" fontAlgn="t">
              <a:buNone/>
            </a:pPr>
            <a:r>
              <a:rPr lang="sah-RU" b="1" dirty="0"/>
              <a:t>ньиргиэрэ суох б.д. </a:t>
            </a:r>
            <a:endParaRPr lang="ru-RU" dirty="0"/>
          </a:p>
          <a:p>
            <a:pPr marL="0" indent="0" algn="ctr" fontAlgn="t">
              <a:buNone/>
            </a:pPr>
            <a:r>
              <a:rPr lang="sah-RU" b="1" dirty="0"/>
              <a:t>6</a:t>
            </a:r>
            <a:endParaRPr lang="ru-RU" dirty="0"/>
          </a:p>
          <a:p>
            <a:pPr marL="0" indent="0" algn="ctr" fontAlgn="t">
              <a:buNone/>
            </a:pPr>
            <a:r>
              <a:rPr lang="sah-RU" b="1" dirty="0"/>
              <a:t>тыас  + куолас</a:t>
            </a:r>
            <a:endParaRPr lang="ru-RU" dirty="0"/>
          </a:p>
          <a:p>
            <a:pPr marL="0" indent="0" algn="ctr" fontAlgn="t">
              <a:buNone/>
            </a:pPr>
            <a:endParaRPr lang="sah-RU" b="1" dirty="0"/>
          </a:p>
          <a:p>
            <a:pPr marL="0" indent="0" algn="ctr" fontAlgn="t">
              <a:buNone/>
            </a:pPr>
            <a:r>
              <a:rPr lang="sah-RU" b="1" dirty="0" smtClean="0"/>
              <a:t>К</a:t>
            </a:r>
            <a:r>
              <a:rPr lang="sah-RU" b="1" dirty="0"/>
              <a:t>, П, С, Т, Х, Ч</a:t>
            </a:r>
            <a:endParaRPr lang="ru-RU" dirty="0"/>
          </a:p>
          <a:p>
            <a:endParaRPr lang="ru-RU" dirty="0"/>
          </a:p>
        </p:txBody>
      </p:sp>
      <p:cxnSp>
        <p:nvCxnSpPr>
          <p:cNvPr id="6" name="Прямая соединительная линия 5"/>
          <p:cNvCxnSpPr/>
          <p:nvPr/>
        </p:nvCxnSpPr>
        <p:spPr>
          <a:xfrm>
            <a:off x="8328248" y="2420888"/>
            <a:ext cx="72008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H="1">
            <a:off x="8328248" y="2420888"/>
            <a:ext cx="576064" cy="432048"/>
          </a:xfrm>
          <a:prstGeom prst="line">
            <a:avLst/>
          </a:prstGeom>
        </p:spPr>
        <p:style>
          <a:lnRef idx="1">
            <a:schemeClr val="accent1"/>
          </a:lnRef>
          <a:fillRef idx="0">
            <a:schemeClr val="accent1"/>
          </a:fillRef>
          <a:effectRef idx="0">
            <a:schemeClr val="accent1"/>
          </a:effectRef>
          <a:fontRef idx="minor">
            <a:schemeClr val="tx1"/>
          </a:fontRef>
        </p:style>
      </p:cxnSp>
      <p:sp>
        <p:nvSpPr>
          <p:cNvPr id="23" name="Стрелка вниз 22"/>
          <p:cNvSpPr/>
          <p:nvPr/>
        </p:nvSpPr>
        <p:spPr>
          <a:xfrm>
            <a:off x="3863753" y="980728"/>
            <a:ext cx="360040" cy="4369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24" name="Стрелка вниз 23"/>
          <p:cNvSpPr/>
          <p:nvPr/>
        </p:nvSpPr>
        <p:spPr>
          <a:xfrm>
            <a:off x="8200724" y="1002154"/>
            <a:ext cx="343549" cy="4154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Tree>
    <p:extLst>
      <p:ext uri="{BB962C8B-B14F-4D97-AF65-F5344CB8AC3E}">
        <p14:creationId xmlns:p14="http://schemas.microsoft.com/office/powerpoint/2010/main" val="9145100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7999"/>
          </a:xfrm>
          <a:prstGeom prst="rect">
            <a:avLst/>
          </a:prstGeom>
        </p:spPr>
      </p:pic>
      <p:sp>
        <p:nvSpPr>
          <p:cNvPr id="5" name="Объект 4"/>
          <p:cNvSpPr>
            <a:spLocks noGrp="1"/>
          </p:cNvSpPr>
          <p:nvPr>
            <p:ph idx="1"/>
          </p:nvPr>
        </p:nvSpPr>
        <p:spPr>
          <a:xfrm>
            <a:off x="4572000" y="2754312"/>
            <a:ext cx="7510462" cy="2746375"/>
          </a:xfrm>
        </p:spPr>
        <p:txBody>
          <a:bodyPr>
            <a:normAutofit/>
          </a:bodyPr>
          <a:lstStyle/>
          <a:p>
            <a:pPr marL="0" indent="0" algn="ctr">
              <a:buNone/>
            </a:pPr>
            <a:r>
              <a:rPr lang="sah-RU" sz="4400" b="1" dirty="0" smtClean="0">
                <a:solidFill>
                  <a:schemeClr val="accent1"/>
                </a:solidFill>
                <a:latin typeface="Century" panose="02040604050505020304" pitchFamily="18" charset="0"/>
                <a:cs typeface="Times New Roman" panose="02020603050405020304" pitchFamily="18" charset="0"/>
              </a:rPr>
              <a:t>Бүтэй дорҕооннор аһаҕас </a:t>
            </a:r>
          </a:p>
          <a:p>
            <a:pPr marL="0" indent="0" algn="ctr">
              <a:buNone/>
            </a:pPr>
            <a:r>
              <a:rPr lang="sah-RU" sz="4400" b="1" dirty="0">
                <a:solidFill>
                  <a:schemeClr val="accent1"/>
                </a:solidFill>
                <a:latin typeface="Century" panose="02040604050505020304" pitchFamily="18" charset="0"/>
                <a:cs typeface="Times New Roman" panose="02020603050405020304" pitchFamily="18" charset="0"/>
              </a:rPr>
              <a:t>д</a:t>
            </a:r>
            <a:r>
              <a:rPr lang="sah-RU" sz="4400" b="1" dirty="0" smtClean="0">
                <a:solidFill>
                  <a:schemeClr val="accent1"/>
                </a:solidFill>
                <a:latin typeface="Century" panose="02040604050505020304" pitchFamily="18" charset="0"/>
                <a:cs typeface="Times New Roman" panose="02020603050405020304" pitchFamily="18" charset="0"/>
              </a:rPr>
              <a:t>орҕоон сабыдыалынан </a:t>
            </a:r>
          </a:p>
          <a:p>
            <a:pPr marL="0" indent="0" algn="ctr">
              <a:buNone/>
            </a:pPr>
            <a:r>
              <a:rPr lang="sah-RU" sz="4400" b="1" dirty="0" smtClean="0">
                <a:solidFill>
                  <a:schemeClr val="accent1"/>
                </a:solidFill>
                <a:latin typeface="Century" panose="02040604050505020304" pitchFamily="18" charset="0"/>
                <a:cs typeface="Times New Roman" panose="02020603050405020304" pitchFamily="18" charset="0"/>
              </a:rPr>
              <a:t>солбуллуулара</a:t>
            </a:r>
            <a:endParaRPr lang="ru-RU" sz="4400"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26658300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748397476"/>
              </p:ext>
            </p:extLst>
          </p:nvPr>
        </p:nvGraphicFramePr>
        <p:xfrm>
          <a:off x="1775520" y="188641"/>
          <a:ext cx="8568726" cy="6496427"/>
        </p:xfrm>
        <a:graphic>
          <a:graphicData uri="http://schemas.openxmlformats.org/drawingml/2006/table">
            <a:tbl>
              <a:tblPr firstRow="1" firstCol="1" bandRow="1">
                <a:tableStyleId>{7DF18680-E054-41AD-8BC1-D1AEF772440D}</a:tableStyleId>
              </a:tblPr>
              <a:tblGrid>
                <a:gridCol w="1815004">
                  <a:extLst>
                    <a:ext uri="{9D8B030D-6E8A-4147-A177-3AD203B41FA5}">
                      <a16:colId xmlns="" xmlns:a16="http://schemas.microsoft.com/office/drawing/2014/main" val="20000"/>
                    </a:ext>
                  </a:extLst>
                </a:gridCol>
                <a:gridCol w="3072142">
                  <a:extLst>
                    <a:ext uri="{9D8B030D-6E8A-4147-A177-3AD203B41FA5}">
                      <a16:colId xmlns="" xmlns:a16="http://schemas.microsoft.com/office/drawing/2014/main" val="20001"/>
                    </a:ext>
                  </a:extLst>
                </a:gridCol>
                <a:gridCol w="3681580">
                  <a:extLst>
                    <a:ext uri="{9D8B030D-6E8A-4147-A177-3AD203B41FA5}">
                      <a16:colId xmlns="" xmlns:a16="http://schemas.microsoft.com/office/drawing/2014/main" val="20002"/>
                    </a:ext>
                  </a:extLst>
                </a:gridCol>
              </a:tblGrid>
              <a:tr h="959653">
                <a:tc>
                  <a:txBody>
                    <a:bodyPr/>
                    <a:lstStyle/>
                    <a:p>
                      <a:pPr>
                        <a:spcAft>
                          <a:spcPts val="0"/>
                        </a:spcAft>
                      </a:pPr>
                      <a:r>
                        <a:rPr lang="sah-RU" sz="2100" dirty="0">
                          <a:effectLst/>
                        </a:rPr>
                        <a:t> </a:t>
                      </a:r>
                      <a:endParaRPr lang="ru-RU" sz="900" dirty="0">
                        <a:effectLst/>
                        <a:latin typeface="Times New Roman"/>
                        <a:ea typeface="Times New Roman"/>
                      </a:endParaRPr>
                    </a:p>
                  </a:txBody>
                  <a:tcPr marL="51334" marR="51334" marT="0" marB="0"/>
                </a:tc>
                <a:tc>
                  <a:txBody>
                    <a:bodyPr/>
                    <a:lstStyle/>
                    <a:p>
                      <a:pPr algn="ctr">
                        <a:spcAft>
                          <a:spcPts val="0"/>
                        </a:spcAft>
                      </a:pPr>
                      <a:r>
                        <a:rPr lang="sah-RU" sz="3200" dirty="0">
                          <a:effectLst/>
                        </a:rPr>
                        <a:t>Ханыылаһар б.д.</a:t>
                      </a:r>
                      <a:endParaRPr lang="ru-RU" sz="3200" dirty="0">
                        <a:effectLst/>
                        <a:latin typeface="Times New Roman"/>
                        <a:ea typeface="Times New Roman"/>
                      </a:endParaRPr>
                    </a:p>
                  </a:txBody>
                  <a:tcPr marL="51334" marR="51334" marT="0" marB="0"/>
                </a:tc>
                <a:tc>
                  <a:txBody>
                    <a:bodyPr/>
                    <a:lstStyle/>
                    <a:p>
                      <a:pPr algn="ctr">
                        <a:spcAft>
                          <a:spcPts val="0"/>
                        </a:spcAft>
                      </a:pPr>
                      <a:r>
                        <a:rPr lang="sah-RU" sz="3200" dirty="0">
                          <a:effectLst/>
                        </a:rPr>
                        <a:t>Ханыыласпат б.д.</a:t>
                      </a:r>
                      <a:endParaRPr lang="ru-RU" sz="3200" dirty="0">
                        <a:effectLst/>
                      </a:endParaRPr>
                    </a:p>
                    <a:p>
                      <a:pPr>
                        <a:spcAft>
                          <a:spcPts val="0"/>
                        </a:spcAft>
                      </a:pPr>
                      <a:r>
                        <a:rPr lang="sah-RU" sz="2100" dirty="0">
                          <a:effectLst/>
                        </a:rPr>
                        <a:t> </a:t>
                      </a:r>
                      <a:endParaRPr lang="ru-RU" sz="900" dirty="0">
                        <a:effectLst/>
                        <a:latin typeface="Times New Roman"/>
                        <a:ea typeface="Times New Roman"/>
                      </a:endParaRPr>
                    </a:p>
                  </a:txBody>
                  <a:tcPr marL="51334" marR="51334" marT="0" marB="0"/>
                </a:tc>
                <a:extLst>
                  <a:ext uri="{0D108BD9-81ED-4DB2-BD59-A6C34878D82A}">
                    <a16:rowId xmlns="" xmlns:a16="http://schemas.microsoft.com/office/drawing/2014/main" val="10000"/>
                  </a:ext>
                </a:extLst>
              </a:tr>
              <a:tr h="5521067">
                <a:tc>
                  <a:txBody>
                    <a:bodyPr/>
                    <a:lstStyle/>
                    <a:p>
                      <a:pPr>
                        <a:spcAft>
                          <a:spcPts val="0"/>
                        </a:spcAft>
                      </a:pPr>
                      <a:r>
                        <a:rPr lang="sah-RU" sz="1600" dirty="0">
                          <a:effectLst/>
                        </a:rPr>
                        <a:t> </a:t>
                      </a:r>
                      <a:endParaRPr lang="ru-RU" sz="900" dirty="0">
                        <a:effectLst/>
                      </a:endParaRPr>
                    </a:p>
                    <a:p>
                      <a:pPr>
                        <a:spcAft>
                          <a:spcPts val="0"/>
                        </a:spcAft>
                      </a:pPr>
                      <a:r>
                        <a:rPr lang="sah-RU" sz="2800" dirty="0" smtClean="0">
                          <a:effectLst/>
                        </a:rPr>
                        <a:t>Ньиргиэрэ </a:t>
                      </a:r>
                      <a:r>
                        <a:rPr lang="sah-RU" sz="2800" dirty="0">
                          <a:effectLst/>
                        </a:rPr>
                        <a:t>суохтар</a:t>
                      </a:r>
                      <a:endParaRPr lang="ru-RU" sz="28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2100" dirty="0">
                          <a:effectLst/>
                        </a:rPr>
                        <a:t> </a:t>
                      </a:r>
                      <a:endParaRPr lang="ru-RU" sz="900" dirty="0">
                        <a:effectLst/>
                      </a:endParaRPr>
                    </a:p>
                    <a:p>
                      <a:pPr>
                        <a:spcAft>
                          <a:spcPts val="0"/>
                        </a:spcAft>
                      </a:pPr>
                      <a:r>
                        <a:rPr lang="sah-RU" sz="2100" dirty="0">
                          <a:effectLst/>
                        </a:rPr>
                        <a:t> </a:t>
                      </a:r>
                      <a:endParaRPr lang="ru-RU" sz="900" dirty="0">
                        <a:effectLst/>
                      </a:endParaRPr>
                    </a:p>
                    <a:p>
                      <a:pPr>
                        <a:spcAft>
                          <a:spcPts val="0"/>
                        </a:spcAft>
                      </a:pPr>
                      <a:endParaRPr lang="sah-RU" sz="2800" dirty="0" smtClean="0">
                        <a:effectLst/>
                      </a:endParaRPr>
                    </a:p>
                    <a:p>
                      <a:pPr>
                        <a:spcAft>
                          <a:spcPts val="0"/>
                        </a:spcAft>
                      </a:pPr>
                      <a:r>
                        <a:rPr lang="sah-RU" sz="2800" dirty="0" smtClean="0">
                          <a:effectLst/>
                        </a:rPr>
                        <a:t>Ньиргиэр-</a:t>
                      </a:r>
                      <a:endParaRPr lang="ru-RU" sz="2800" dirty="0">
                        <a:effectLst/>
                      </a:endParaRPr>
                    </a:p>
                    <a:p>
                      <a:pPr>
                        <a:spcAft>
                          <a:spcPts val="0"/>
                        </a:spcAft>
                      </a:pPr>
                      <a:r>
                        <a:rPr lang="sah-RU" sz="2800" dirty="0">
                          <a:effectLst/>
                        </a:rPr>
                        <a:t>дээхтэр</a:t>
                      </a:r>
                      <a:endParaRPr lang="ru-RU" sz="2800" dirty="0">
                        <a:effectLst/>
                        <a:latin typeface="Times New Roman"/>
                        <a:ea typeface="Times New Roman"/>
                      </a:endParaRPr>
                    </a:p>
                  </a:txBody>
                  <a:tcPr marL="51334" marR="51334" marT="0" marB="0"/>
                </a:tc>
                <a:tc>
                  <a:txBody>
                    <a:bodyPr/>
                    <a:lstStyle/>
                    <a:p>
                      <a:pPr algn="ctr">
                        <a:spcAft>
                          <a:spcPts val="0"/>
                        </a:spcAft>
                      </a:pPr>
                      <a:r>
                        <a:rPr lang="sah-RU" sz="2700" dirty="0">
                          <a:effectLst/>
                        </a:rPr>
                        <a:t> </a:t>
                      </a:r>
                      <a:endParaRPr lang="ru-RU" sz="900" dirty="0" smtClean="0">
                        <a:effectLst/>
                      </a:endParaRPr>
                    </a:p>
                    <a:p>
                      <a:pPr algn="ctr">
                        <a:spcAft>
                          <a:spcPts val="0"/>
                        </a:spcAft>
                      </a:pPr>
                      <a:r>
                        <a:rPr lang="sah-RU" sz="3600" dirty="0" smtClean="0">
                          <a:effectLst/>
                        </a:rPr>
                        <a:t>К</a:t>
                      </a:r>
                      <a:r>
                        <a:rPr lang="sah-RU" sz="3600" dirty="0">
                          <a:effectLst/>
                        </a:rPr>
                        <a:t>, П, С, Т, Х, Ч</a:t>
                      </a:r>
                      <a:endParaRPr lang="ru-RU" sz="3600" dirty="0">
                        <a:effectLst/>
                      </a:endParaRPr>
                    </a:p>
                    <a:p>
                      <a:pPr algn="ctr">
                        <a:spcAft>
                          <a:spcPts val="0"/>
                        </a:spcAft>
                      </a:pPr>
                      <a:r>
                        <a:rPr lang="sah-RU" sz="2700" dirty="0">
                          <a:effectLst/>
                        </a:rPr>
                        <a:t> </a:t>
                      </a:r>
                      <a:endParaRPr lang="ru-RU" sz="900" dirty="0">
                        <a:effectLst/>
                      </a:endParaRPr>
                    </a:p>
                    <a:p>
                      <a:pPr algn="ctr">
                        <a:spcAft>
                          <a:spcPts val="0"/>
                        </a:spcAft>
                      </a:pPr>
                      <a:r>
                        <a:rPr lang="sah-RU" sz="2700" dirty="0">
                          <a:effectLst/>
                        </a:rPr>
                        <a:t> </a:t>
                      </a:r>
                      <a:endParaRPr lang="ru-RU" sz="900" dirty="0">
                        <a:effectLst/>
                      </a:endParaRPr>
                    </a:p>
                    <a:p>
                      <a:pPr algn="ctr">
                        <a:spcAft>
                          <a:spcPts val="0"/>
                        </a:spcAft>
                      </a:pPr>
                      <a:r>
                        <a:rPr lang="sah-RU" sz="2700" dirty="0">
                          <a:effectLst/>
                        </a:rPr>
                        <a:t> </a:t>
                      </a:r>
                      <a:endParaRPr lang="ru-RU" sz="900" dirty="0">
                        <a:effectLst/>
                      </a:endParaRPr>
                    </a:p>
                    <a:p>
                      <a:pPr algn="ctr">
                        <a:spcAft>
                          <a:spcPts val="0"/>
                        </a:spcAft>
                      </a:pPr>
                      <a:r>
                        <a:rPr lang="sah-RU" sz="2700" dirty="0">
                          <a:effectLst/>
                        </a:rPr>
                        <a:t> </a:t>
                      </a:r>
                      <a:endParaRPr lang="ru-RU" sz="900" dirty="0">
                        <a:effectLst/>
                      </a:endParaRPr>
                    </a:p>
                    <a:p>
                      <a:pPr algn="ctr">
                        <a:spcAft>
                          <a:spcPts val="0"/>
                        </a:spcAft>
                      </a:pPr>
                      <a:endParaRPr lang="sah-RU" sz="3600" dirty="0" smtClean="0">
                        <a:effectLst/>
                      </a:endParaRPr>
                    </a:p>
                    <a:p>
                      <a:pPr algn="ctr">
                        <a:spcAft>
                          <a:spcPts val="0"/>
                        </a:spcAft>
                      </a:pPr>
                      <a:r>
                        <a:rPr lang="sah-RU" sz="3600" dirty="0" smtClean="0">
                          <a:effectLst/>
                        </a:rPr>
                        <a:t>Г</a:t>
                      </a:r>
                      <a:r>
                        <a:rPr lang="sah-RU" sz="3600" dirty="0">
                          <a:effectLst/>
                        </a:rPr>
                        <a:t>, Б, Һ, Д, Ҕ, ДЬ</a:t>
                      </a:r>
                      <a:endParaRPr lang="ru-RU" sz="3600" b="1" dirty="0">
                        <a:effectLst/>
                        <a:latin typeface="Times New Roman"/>
                        <a:ea typeface="Times New Roman"/>
                      </a:endParaRPr>
                    </a:p>
                  </a:txBody>
                  <a:tcPr marL="51334" marR="51334" marT="0" marB="0"/>
                </a:tc>
                <a:tc>
                  <a:txBody>
                    <a:bodyPr/>
                    <a:lstStyle/>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r>
                        <a:rPr lang="sah-RU" sz="2400" dirty="0">
                          <a:effectLst/>
                        </a:rPr>
                        <a:t>_ ,   _ ,   _ ,   _ ,   _ ,   _ , _ , _</a:t>
                      </a:r>
                      <a:endParaRPr lang="ru-RU" sz="24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2800" dirty="0" smtClean="0">
                          <a:effectLst/>
                        </a:rPr>
                        <a:t>  </a:t>
                      </a:r>
                    </a:p>
                    <a:p>
                      <a:pPr>
                        <a:spcAft>
                          <a:spcPts val="0"/>
                        </a:spcAft>
                      </a:pPr>
                      <a:r>
                        <a:rPr lang="sah-RU" sz="2800" baseline="0" dirty="0" smtClean="0">
                          <a:effectLst/>
                        </a:rPr>
                        <a:t>  </a:t>
                      </a:r>
                      <a:r>
                        <a:rPr lang="sah-RU" sz="2800" dirty="0" smtClean="0">
                          <a:effectLst/>
                        </a:rPr>
                        <a:t>Й</a:t>
                      </a:r>
                      <a:r>
                        <a:rPr lang="sah-RU" sz="2800" dirty="0">
                          <a:effectLst/>
                        </a:rPr>
                        <a:t>, ũ, Л, М, Н, Ҥ, НЬ, Р</a:t>
                      </a:r>
                      <a:endParaRPr lang="ru-RU" sz="28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endParaRPr>
                    </a:p>
                    <a:p>
                      <a:pPr>
                        <a:spcAft>
                          <a:spcPts val="0"/>
                        </a:spcAft>
                      </a:pPr>
                      <a:r>
                        <a:rPr lang="sah-RU" sz="1600" dirty="0">
                          <a:effectLst/>
                        </a:rPr>
                        <a:t> </a:t>
                      </a:r>
                      <a:endParaRPr lang="ru-RU" sz="900" dirty="0">
                        <a:effectLst/>
                        <a:latin typeface="Times New Roman"/>
                        <a:ea typeface="Times New Roman"/>
                      </a:endParaRPr>
                    </a:p>
                  </a:txBody>
                  <a:tcPr marL="51334" marR="51334" marT="0" marB="0"/>
                </a:tc>
                <a:extLst>
                  <a:ext uri="{0D108BD9-81ED-4DB2-BD59-A6C34878D82A}">
                    <a16:rowId xmlns="" xmlns:a16="http://schemas.microsoft.com/office/drawing/2014/main" val="10001"/>
                  </a:ext>
                </a:extLst>
              </a:tr>
            </a:tbl>
          </a:graphicData>
        </a:graphic>
      </p:graphicFrame>
      <p:cxnSp>
        <p:nvCxnSpPr>
          <p:cNvPr id="5" name="Прямая со стрелкой 4"/>
          <p:cNvCxnSpPr/>
          <p:nvPr/>
        </p:nvCxnSpPr>
        <p:spPr>
          <a:xfrm>
            <a:off x="3791744" y="2204864"/>
            <a:ext cx="0"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4307198" y="2204864"/>
            <a:ext cx="24606"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H="1">
            <a:off x="4799644" y="2204864"/>
            <a:ext cx="36217"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H="1">
            <a:off x="5220294" y="2204864"/>
            <a:ext cx="58799"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H="1">
            <a:off x="5712824" y="2204865"/>
            <a:ext cx="26261" cy="20536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a:off x="6264408" y="2204864"/>
            <a:ext cx="0"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1834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21335" y="0"/>
            <a:ext cx="12149329" cy="6858000"/>
          </a:xfrm>
          <a:prstGeom prst="rect">
            <a:avLst/>
          </a:prstGeom>
        </p:spPr>
      </p:pic>
      <p:sp>
        <p:nvSpPr>
          <p:cNvPr id="3" name="Объект 2"/>
          <p:cNvSpPr>
            <a:spLocks noGrp="1"/>
          </p:cNvSpPr>
          <p:nvPr>
            <p:ph sz="half" idx="1"/>
          </p:nvPr>
        </p:nvSpPr>
        <p:spPr>
          <a:xfrm>
            <a:off x="1740552" y="1600201"/>
            <a:ext cx="4279248" cy="3556992"/>
          </a:xfrm>
          <a:solidFill>
            <a:srgbClr val="DFF0F5"/>
          </a:solidFill>
        </p:spPr>
        <p:txBody>
          <a:bodyPr/>
          <a:lstStyle/>
          <a:p>
            <a:pPr marL="0" indent="0">
              <a:buNone/>
            </a:pPr>
            <a:r>
              <a:rPr lang="ru-RU" dirty="0" err="1" smtClean="0">
                <a:solidFill>
                  <a:srgbClr val="FF0000"/>
                </a:solidFill>
              </a:rPr>
              <a:t>Аһ.д</a:t>
            </a:r>
            <a:r>
              <a:rPr lang="ru-RU" dirty="0" smtClean="0">
                <a:solidFill>
                  <a:schemeClr val="accent5">
                    <a:lumMod val="75000"/>
                  </a:schemeClr>
                </a:solidFill>
              </a:rPr>
              <a:t> </a:t>
            </a:r>
            <a:r>
              <a:rPr lang="ru-RU" dirty="0" err="1" smtClean="0"/>
              <a:t>бэлиэтиир</a:t>
            </a:r>
            <a:r>
              <a:rPr lang="ru-RU" dirty="0" smtClean="0"/>
              <a:t> </a:t>
            </a:r>
            <a:r>
              <a:rPr lang="ru-RU" dirty="0" err="1" smtClean="0">
                <a:solidFill>
                  <a:srgbClr val="FF0000"/>
                </a:solidFill>
              </a:rPr>
              <a:t>буукуба</a:t>
            </a:r>
            <a:endParaRPr lang="ru-RU" dirty="0" smtClean="0">
              <a:solidFill>
                <a:srgbClr val="FF0000"/>
              </a:solidFill>
            </a:endParaRPr>
          </a:p>
          <a:p>
            <a:pPr marL="0" indent="0" algn="ctr">
              <a:buNone/>
            </a:pPr>
            <a:r>
              <a:rPr lang="ru-RU" dirty="0" err="1" smtClean="0"/>
              <a:t>Сахалыы</a:t>
            </a:r>
            <a:r>
              <a:rPr lang="ru-RU" dirty="0" smtClean="0"/>
              <a:t> </a:t>
            </a:r>
            <a:r>
              <a:rPr lang="ru-RU" sz="3200" b="1" dirty="0">
                <a:solidFill>
                  <a:srgbClr val="FF0000"/>
                </a:solidFill>
              </a:rPr>
              <a:t>8</a:t>
            </a:r>
            <a:r>
              <a:rPr lang="ru-RU" dirty="0" smtClean="0"/>
              <a:t> (</a:t>
            </a:r>
            <a:r>
              <a:rPr lang="ru-RU" dirty="0" err="1" smtClean="0"/>
              <a:t>ү,ө</a:t>
            </a:r>
            <a:r>
              <a:rPr lang="ru-RU" dirty="0" smtClean="0"/>
              <a:t>)</a:t>
            </a:r>
          </a:p>
          <a:p>
            <a:pPr marL="0" indent="0" algn="ctr">
              <a:buNone/>
            </a:pPr>
            <a:r>
              <a:rPr lang="ru-RU" dirty="0"/>
              <a:t> </a:t>
            </a:r>
            <a:r>
              <a:rPr lang="ru-RU" dirty="0" smtClean="0"/>
              <a:t>           </a:t>
            </a:r>
            <a:r>
              <a:rPr lang="ru-RU" sz="4400" b="1" dirty="0"/>
              <a:t>       +</a:t>
            </a:r>
          </a:p>
          <a:p>
            <a:pPr marL="0" indent="0" algn="ctr">
              <a:buNone/>
            </a:pPr>
            <a:r>
              <a:rPr lang="ru-RU" dirty="0" err="1" smtClean="0"/>
              <a:t>Нууччалыы</a:t>
            </a:r>
            <a:r>
              <a:rPr lang="ru-RU" dirty="0" smtClean="0"/>
              <a:t>  </a:t>
            </a:r>
            <a:r>
              <a:rPr lang="ru-RU" dirty="0" smtClean="0">
                <a:solidFill>
                  <a:srgbClr val="FF0000"/>
                </a:solidFill>
              </a:rPr>
              <a:t> </a:t>
            </a:r>
            <a:r>
              <a:rPr lang="ru-RU" sz="3200" b="1" dirty="0">
                <a:solidFill>
                  <a:srgbClr val="FF0000"/>
                </a:solidFill>
              </a:rPr>
              <a:t>4</a:t>
            </a:r>
            <a:r>
              <a:rPr lang="ru-RU" dirty="0" smtClean="0">
                <a:solidFill>
                  <a:srgbClr val="FF0000"/>
                </a:solidFill>
              </a:rPr>
              <a:t>   </a:t>
            </a:r>
            <a:r>
              <a:rPr lang="ru-RU" dirty="0" smtClean="0"/>
              <a:t>(е, ё, ю, я)</a:t>
            </a:r>
          </a:p>
          <a:p>
            <a:pPr marL="0" indent="0" algn="ctr">
              <a:buNone/>
            </a:pPr>
            <a:r>
              <a:rPr lang="ru-RU" dirty="0" smtClean="0">
                <a:solidFill>
                  <a:srgbClr val="FF0000"/>
                </a:solidFill>
              </a:rPr>
              <a:t>  </a:t>
            </a:r>
            <a:r>
              <a:rPr lang="ru-RU" sz="3200" b="1" dirty="0">
                <a:solidFill>
                  <a:srgbClr val="FF0000"/>
                </a:solidFill>
              </a:rPr>
              <a:t>12</a:t>
            </a:r>
            <a:r>
              <a:rPr lang="ru-RU" dirty="0" smtClean="0">
                <a:solidFill>
                  <a:srgbClr val="FF0000"/>
                </a:solidFill>
              </a:rPr>
              <a:t> </a:t>
            </a:r>
            <a:endParaRPr lang="ru-RU" dirty="0">
              <a:solidFill>
                <a:srgbClr val="FF0000"/>
              </a:solidFill>
            </a:endParaRPr>
          </a:p>
        </p:txBody>
      </p:sp>
      <p:sp>
        <p:nvSpPr>
          <p:cNvPr id="8" name="Объект 7"/>
          <p:cNvSpPr>
            <a:spLocks noGrp="1"/>
          </p:cNvSpPr>
          <p:nvPr>
            <p:ph sz="half" idx="2"/>
          </p:nvPr>
        </p:nvSpPr>
        <p:spPr>
          <a:xfrm>
            <a:off x="6172200" y="1600202"/>
            <a:ext cx="4213541" cy="3556991"/>
          </a:xfrm>
          <a:solidFill>
            <a:schemeClr val="bg2"/>
          </a:solidFill>
        </p:spPr>
        <p:txBody>
          <a:bodyPr/>
          <a:lstStyle/>
          <a:p>
            <a:pPr marL="0" indent="0">
              <a:buNone/>
            </a:pPr>
            <a:r>
              <a:rPr lang="ru-RU" dirty="0" err="1" smtClean="0">
                <a:solidFill>
                  <a:srgbClr val="FF0000"/>
                </a:solidFill>
              </a:rPr>
              <a:t>Бүт.д</a:t>
            </a:r>
            <a:r>
              <a:rPr lang="ru-RU" dirty="0">
                <a:solidFill>
                  <a:srgbClr val="FF0000"/>
                </a:solidFill>
              </a:rPr>
              <a:t> </a:t>
            </a:r>
            <a:r>
              <a:rPr lang="ru-RU" dirty="0" smtClean="0">
                <a:solidFill>
                  <a:srgbClr val="FF0000"/>
                </a:solidFill>
              </a:rPr>
              <a:t> </a:t>
            </a:r>
            <a:r>
              <a:rPr lang="ru-RU" dirty="0" err="1" smtClean="0"/>
              <a:t>бэлиэтиир</a:t>
            </a:r>
            <a:r>
              <a:rPr lang="ru-RU" dirty="0" smtClean="0"/>
              <a:t> </a:t>
            </a:r>
            <a:r>
              <a:rPr lang="ru-RU" dirty="0" err="1" smtClean="0">
                <a:solidFill>
                  <a:srgbClr val="FF0000"/>
                </a:solidFill>
              </a:rPr>
              <a:t>буукуба</a:t>
            </a:r>
            <a:endParaRPr lang="ru-RU" dirty="0" smtClean="0">
              <a:solidFill>
                <a:srgbClr val="FF0000"/>
              </a:solidFill>
            </a:endParaRPr>
          </a:p>
          <a:p>
            <a:pPr marL="0" indent="0">
              <a:buNone/>
            </a:pPr>
            <a:r>
              <a:rPr lang="ru-RU" dirty="0" err="1" smtClean="0"/>
              <a:t>Сахалыы</a:t>
            </a:r>
            <a:r>
              <a:rPr lang="ru-RU" dirty="0" smtClean="0"/>
              <a:t> </a:t>
            </a:r>
            <a:r>
              <a:rPr lang="ru-RU" sz="3200" b="1" dirty="0">
                <a:solidFill>
                  <a:srgbClr val="FF0000"/>
                </a:solidFill>
              </a:rPr>
              <a:t>19</a:t>
            </a:r>
            <a:r>
              <a:rPr lang="ru-RU" dirty="0" smtClean="0"/>
              <a:t>(ҕ, </a:t>
            </a:r>
            <a:r>
              <a:rPr lang="ru-RU" dirty="0" err="1" smtClean="0"/>
              <a:t>дь</a:t>
            </a:r>
            <a:r>
              <a:rPr lang="ru-RU" dirty="0" smtClean="0"/>
              <a:t>, ҥ, </a:t>
            </a:r>
            <a:r>
              <a:rPr lang="ru-RU" dirty="0" err="1" smtClean="0"/>
              <a:t>нь</a:t>
            </a:r>
            <a:r>
              <a:rPr lang="ru-RU" dirty="0" smtClean="0"/>
              <a:t>, һ)</a:t>
            </a:r>
          </a:p>
          <a:p>
            <a:pPr marL="0" indent="0" algn="ctr">
              <a:buNone/>
            </a:pPr>
            <a:r>
              <a:rPr lang="ru-RU" sz="4400" b="1" dirty="0">
                <a:solidFill>
                  <a:prstClr val="black"/>
                </a:solidFill>
              </a:rPr>
              <a:t>+</a:t>
            </a:r>
          </a:p>
          <a:p>
            <a:pPr marL="0" indent="0">
              <a:buNone/>
            </a:pPr>
            <a:r>
              <a:rPr lang="ru-RU" dirty="0" err="1" smtClean="0">
                <a:solidFill>
                  <a:prstClr val="black"/>
                </a:solidFill>
              </a:rPr>
              <a:t>Нууччалыы</a:t>
            </a:r>
            <a:r>
              <a:rPr lang="ru-RU" dirty="0" smtClean="0">
                <a:solidFill>
                  <a:prstClr val="black"/>
                </a:solidFill>
              </a:rPr>
              <a:t>  </a:t>
            </a:r>
            <a:r>
              <a:rPr lang="ru-RU" sz="3200" b="1" dirty="0">
                <a:solidFill>
                  <a:srgbClr val="FF0000"/>
                </a:solidFill>
              </a:rPr>
              <a:t>7</a:t>
            </a:r>
            <a:r>
              <a:rPr lang="ru-RU" dirty="0" smtClean="0">
                <a:solidFill>
                  <a:srgbClr val="FF0000"/>
                </a:solidFill>
              </a:rPr>
              <a:t>   </a:t>
            </a:r>
            <a:r>
              <a:rPr lang="ru-RU" dirty="0" smtClean="0"/>
              <a:t>(в, ж, з, ф, </a:t>
            </a:r>
            <a:endParaRPr lang="ru-RU" dirty="0">
              <a:solidFill>
                <a:srgbClr val="FF0000"/>
              </a:solidFill>
            </a:endParaRPr>
          </a:p>
          <a:p>
            <a:pPr marL="0" indent="0">
              <a:buNone/>
            </a:pPr>
            <a:r>
              <a:rPr lang="ru-RU" dirty="0" smtClean="0">
                <a:solidFill>
                  <a:srgbClr val="FF0000"/>
                </a:solidFill>
              </a:rPr>
              <a:t>                      </a:t>
            </a:r>
            <a:r>
              <a:rPr lang="ru-RU" sz="3200" b="1" dirty="0">
                <a:solidFill>
                  <a:srgbClr val="FF0000"/>
                </a:solidFill>
              </a:rPr>
              <a:t>26</a:t>
            </a:r>
            <a:r>
              <a:rPr lang="ru-RU" dirty="0" smtClean="0">
                <a:solidFill>
                  <a:srgbClr val="FF0000"/>
                </a:solidFill>
              </a:rPr>
              <a:t>   </a:t>
            </a:r>
            <a:r>
              <a:rPr lang="ru-RU" dirty="0" smtClean="0"/>
              <a:t>ц, ш, щ)</a:t>
            </a:r>
            <a:endParaRPr lang="ru-RU" dirty="0" smtClean="0">
              <a:solidFill>
                <a:srgbClr val="FF0000"/>
              </a:solidFill>
            </a:endParaRPr>
          </a:p>
        </p:txBody>
      </p:sp>
      <p:sp>
        <p:nvSpPr>
          <p:cNvPr id="4" name="Прямоугольник 3"/>
          <p:cNvSpPr/>
          <p:nvPr/>
        </p:nvSpPr>
        <p:spPr>
          <a:xfrm>
            <a:off x="1821354" y="634190"/>
            <a:ext cx="8579464" cy="83099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sz="4800" b="1" i="1" dirty="0" err="1">
                <a:ln>
                  <a:prstDash val="solid"/>
                </a:ln>
                <a:gradFill rotWithShape="1">
                  <a:gsLst>
                    <a:gs pos="0">
                      <a:srgbClr val="8064A2">
                        <a:tint val="70000"/>
                        <a:satMod val="200000"/>
                      </a:srgbClr>
                    </a:gs>
                    <a:gs pos="40000">
                      <a:srgbClr val="8064A2">
                        <a:tint val="90000"/>
                        <a:satMod val="130000"/>
                      </a:srgbClr>
                    </a:gs>
                    <a:gs pos="50000">
                      <a:srgbClr val="8064A2">
                        <a:tint val="90000"/>
                        <a:satMod val="130000"/>
                      </a:srgbClr>
                    </a:gs>
                    <a:gs pos="68000">
                      <a:srgbClr val="8064A2">
                        <a:tint val="90000"/>
                        <a:satMod val="130000"/>
                      </a:srgbClr>
                    </a:gs>
                    <a:gs pos="100000">
                      <a:srgbClr val="8064A2">
                        <a:tint val="70000"/>
                        <a:satMod val="200000"/>
                      </a:srgbClr>
                    </a:gs>
                  </a:gsLst>
                  <a:lin ang="5400000"/>
                </a:gradFill>
                <a:effectLst>
                  <a:outerShdw blurRad="88000" dist="50800" dir="5040000" algn="tl">
                    <a:srgbClr val="8064A2">
                      <a:tint val="80000"/>
                      <a:satMod val="250000"/>
                      <a:alpha val="45000"/>
                    </a:srgbClr>
                  </a:outerShdw>
                </a:effectLst>
                <a:latin typeface="Calibri"/>
              </a:rPr>
              <a:t>Алпаабыт</a:t>
            </a:r>
            <a:r>
              <a:rPr lang="ru-RU" sz="4800" b="1" i="1" dirty="0">
                <a:ln>
                  <a:prstDash val="solid"/>
                </a:ln>
                <a:gradFill rotWithShape="1">
                  <a:gsLst>
                    <a:gs pos="0">
                      <a:srgbClr val="8064A2">
                        <a:tint val="70000"/>
                        <a:satMod val="200000"/>
                      </a:srgbClr>
                    </a:gs>
                    <a:gs pos="40000">
                      <a:srgbClr val="8064A2">
                        <a:tint val="90000"/>
                        <a:satMod val="130000"/>
                      </a:srgbClr>
                    </a:gs>
                    <a:gs pos="50000">
                      <a:srgbClr val="8064A2">
                        <a:tint val="90000"/>
                        <a:satMod val="130000"/>
                      </a:srgbClr>
                    </a:gs>
                    <a:gs pos="68000">
                      <a:srgbClr val="8064A2">
                        <a:tint val="90000"/>
                        <a:satMod val="130000"/>
                      </a:srgbClr>
                    </a:gs>
                    <a:gs pos="100000">
                      <a:srgbClr val="8064A2">
                        <a:tint val="70000"/>
                        <a:satMod val="200000"/>
                      </a:srgbClr>
                    </a:gs>
                  </a:gsLst>
                  <a:lin ang="5400000"/>
                </a:gradFill>
                <a:effectLst>
                  <a:outerShdw blurRad="88000" dist="50800" dir="5040000" algn="tl">
                    <a:srgbClr val="8064A2">
                      <a:tint val="80000"/>
                      <a:satMod val="250000"/>
                      <a:alpha val="45000"/>
                    </a:srgbClr>
                  </a:outerShdw>
                </a:effectLst>
                <a:latin typeface="Calibri"/>
              </a:rPr>
              <a:t> (</a:t>
            </a:r>
            <a:r>
              <a:rPr lang="ru-RU" sz="4800" b="1" i="1" dirty="0" err="1">
                <a:ln>
                  <a:prstDash val="solid"/>
                </a:ln>
                <a:solidFill>
                  <a:srgbClr val="FF0000"/>
                </a:solidFill>
                <a:effectLst>
                  <a:outerShdw blurRad="88000" dist="50800" dir="5040000" algn="tl">
                    <a:srgbClr val="8064A2">
                      <a:tint val="80000"/>
                      <a:satMod val="250000"/>
                      <a:alpha val="45000"/>
                    </a:srgbClr>
                  </a:outerShdw>
                </a:effectLst>
                <a:latin typeface="Calibri"/>
              </a:rPr>
              <a:t>буукубалар</a:t>
            </a:r>
            <a:r>
              <a:rPr lang="ru-RU" sz="4800" b="1" i="1" dirty="0">
                <a:ln>
                  <a:prstDash val="solid"/>
                </a:ln>
                <a:gradFill rotWithShape="1">
                  <a:gsLst>
                    <a:gs pos="0">
                      <a:srgbClr val="8064A2">
                        <a:tint val="70000"/>
                        <a:satMod val="200000"/>
                      </a:srgbClr>
                    </a:gs>
                    <a:gs pos="40000">
                      <a:srgbClr val="8064A2">
                        <a:tint val="90000"/>
                        <a:satMod val="130000"/>
                      </a:srgbClr>
                    </a:gs>
                    <a:gs pos="50000">
                      <a:srgbClr val="8064A2">
                        <a:tint val="90000"/>
                        <a:satMod val="130000"/>
                      </a:srgbClr>
                    </a:gs>
                    <a:gs pos="68000">
                      <a:srgbClr val="8064A2">
                        <a:tint val="90000"/>
                        <a:satMod val="130000"/>
                      </a:srgbClr>
                    </a:gs>
                    <a:gs pos="100000">
                      <a:srgbClr val="8064A2">
                        <a:tint val="70000"/>
                        <a:satMod val="200000"/>
                      </a:srgbClr>
                    </a:gs>
                  </a:gsLst>
                  <a:lin ang="5400000"/>
                </a:gradFill>
                <a:effectLst>
                  <a:outerShdw blurRad="88000" dist="50800" dir="5040000" algn="tl">
                    <a:srgbClr val="8064A2">
                      <a:tint val="80000"/>
                      <a:satMod val="250000"/>
                      <a:alpha val="45000"/>
                    </a:srgbClr>
                  </a:outerShdw>
                </a:effectLst>
                <a:latin typeface="Calibri"/>
              </a:rPr>
              <a:t>) 1939с.</a:t>
            </a:r>
          </a:p>
        </p:txBody>
      </p:sp>
      <p:cxnSp>
        <p:nvCxnSpPr>
          <p:cNvPr id="6" name="Прямая соединительная линия 5"/>
          <p:cNvCxnSpPr/>
          <p:nvPr/>
        </p:nvCxnSpPr>
        <p:spPr>
          <a:xfrm>
            <a:off x="3805193" y="4059816"/>
            <a:ext cx="43204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7993288" y="4059816"/>
            <a:ext cx="43204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4367808" y="4221088"/>
            <a:ext cx="1512168"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rot="10800000">
            <a:off x="6312024" y="4221088"/>
            <a:ext cx="1512168"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Плюс 12"/>
          <p:cNvSpPr/>
          <p:nvPr/>
        </p:nvSpPr>
        <p:spPr>
          <a:xfrm>
            <a:off x="5825986" y="3951060"/>
            <a:ext cx="540046" cy="540059"/>
          </a:xfrm>
          <a:prstGeom prst="mathPlus">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latin typeface="Calibri"/>
            </a:endParaRPr>
          </a:p>
        </p:txBody>
      </p:sp>
      <p:sp>
        <p:nvSpPr>
          <p:cNvPr id="14" name="TextBox 13"/>
          <p:cNvSpPr txBox="1"/>
          <p:nvPr/>
        </p:nvSpPr>
        <p:spPr>
          <a:xfrm>
            <a:off x="4237242" y="5373217"/>
            <a:ext cx="2830865" cy="954107"/>
          </a:xfrm>
          <a:prstGeom prst="rect">
            <a:avLst/>
          </a:prstGeom>
          <a:noFill/>
        </p:spPr>
        <p:txBody>
          <a:bodyPr wrap="square" rtlCol="0">
            <a:spAutoFit/>
          </a:bodyPr>
          <a:lstStyle/>
          <a:p>
            <a:pPr algn="ctr"/>
            <a:r>
              <a:rPr lang="ru-RU" sz="2400" dirty="0">
                <a:solidFill>
                  <a:prstClr val="black"/>
                </a:solidFill>
                <a:latin typeface="Calibri"/>
              </a:rPr>
              <a:t>Ъ Ь      ( </a:t>
            </a:r>
            <a:r>
              <a:rPr lang="ru-RU" sz="2400" dirty="0" err="1">
                <a:solidFill>
                  <a:prstClr val="black"/>
                </a:solidFill>
                <a:latin typeface="Calibri"/>
              </a:rPr>
              <a:t>дорҕоон</a:t>
            </a:r>
            <a:r>
              <a:rPr lang="ru-RU" sz="2400" dirty="0">
                <a:solidFill>
                  <a:prstClr val="black"/>
                </a:solidFill>
                <a:latin typeface="Calibri"/>
              </a:rPr>
              <a:t>) </a:t>
            </a:r>
          </a:p>
          <a:p>
            <a:pPr algn="ctr"/>
            <a:r>
              <a:rPr lang="ru-RU" sz="3200" b="1" dirty="0">
                <a:solidFill>
                  <a:srgbClr val="FF0000"/>
                </a:solidFill>
                <a:latin typeface="Calibri"/>
              </a:rPr>
              <a:t>40 </a:t>
            </a:r>
            <a:r>
              <a:rPr lang="ru-RU" sz="3200" b="1" dirty="0" err="1">
                <a:solidFill>
                  <a:srgbClr val="FF0000"/>
                </a:solidFill>
                <a:latin typeface="Calibri"/>
              </a:rPr>
              <a:t>буукуба</a:t>
            </a:r>
            <a:endParaRPr lang="ru-RU" sz="3200" b="1" dirty="0">
              <a:solidFill>
                <a:srgbClr val="FF0000"/>
              </a:solidFill>
              <a:latin typeface="Calibri"/>
            </a:endParaRPr>
          </a:p>
        </p:txBody>
      </p:sp>
      <p:cxnSp>
        <p:nvCxnSpPr>
          <p:cNvPr id="16" name="Прямая соединительная линия 15"/>
          <p:cNvCxnSpPr/>
          <p:nvPr/>
        </p:nvCxnSpPr>
        <p:spPr>
          <a:xfrm>
            <a:off x="4691844" y="5788714"/>
            <a:ext cx="43204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5339925" y="5373216"/>
            <a:ext cx="1512168" cy="5760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V="1">
            <a:off x="5370079" y="5373216"/>
            <a:ext cx="1482014" cy="5381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flipV="1">
            <a:off x="6096009" y="1268761"/>
            <a:ext cx="0" cy="2682299"/>
          </a:xfrm>
          <a:prstGeom prst="line">
            <a:avLst/>
          </a:prstGeom>
          <a:ln cmpd="sng"/>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1829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sp>
        <p:nvSpPr>
          <p:cNvPr id="5" name="Заголовок 4"/>
          <p:cNvSpPr>
            <a:spLocks noGrp="1"/>
          </p:cNvSpPr>
          <p:nvPr>
            <p:ph type="ctrTitle"/>
          </p:nvPr>
        </p:nvSpPr>
        <p:spPr>
          <a:xfrm>
            <a:off x="3486150" y="2214563"/>
            <a:ext cx="8820150" cy="3238500"/>
          </a:xfrm>
        </p:spPr>
        <p:txBody>
          <a:bodyPr>
            <a:noAutofit/>
          </a:bodyPr>
          <a:lstStyle/>
          <a:p>
            <a:r>
              <a:rPr lang="ru-RU" sz="4000" b="1" dirty="0" err="1" smtClean="0">
                <a:solidFill>
                  <a:schemeClr val="accent1"/>
                </a:solidFill>
                <a:latin typeface="Century" panose="02040604050505020304" pitchFamily="18" charset="0"/>
                <a:cs typeface="Times New Roman" panose="02020603050405020304" pitchFamily="18" charset="0"/>
              </a:rPr>
              <a:t>Нууччалыы</a:t>
            </a:r>
            <a:r>
              <a:rPr lang="ru-RU" sz="4000" b="1" dirty="0" smtClean="0">
                <a:solidFill>
                  <a:schemeClr val="accent1"/>
                </a:solidFill>
                <a:latin typeface="Century" panose="02040604050505020304" pitchFamily="18" charset="0"/>
                <a:cs typeface="Times New Roman" panose="02020603050405020304" pitchFamily="18" charset="0"/>
              </a:rPr>
              <a:t> тылы </a:t>
            </a:r>
            <a:r>
              <a:rPr lang="ru-RU" sz="4000" b="1" dirty="0" err="1" smtClean="0">
                <a:solidFill>
                  <a:schemeClr val="accent1"/>
                </a:solidFill>
                <a:latin typeface="Century" panose="02040604050505020304" pitchFamily="18" charset="0"/>
                <a:cs typeface="Times New Roman" panose="02020603050405020304" pitchFamily="18" charset="0"/>
              </a:rPr>
              <a:t>таба</a:t>
            </a:r>
            <a:r>
              <a:rPr lang="ru-RU" sz="4000" b="1" dirty="0" smtClean="0">
                <a:solidFill>
                  <a:schemeClr val="accent1"/>
                </a:solidFill>
                <a:latin typeface="Century" panose="02040604050505020304" pitchFamily="18" charset="0"/>
                <a:cs typeface="Times New Roman" panose="02020603050405020304" pitchFamily="18" charset="0"/>
              </a:rPr>
              <a:t> </a:t>
            </a:r>
            <a:r>
              <a:rPr lang="ru-RU" sz="4000" b="1" dirty="0" err="1" smtClean="0">
                <a:solidFill>
                  <a:schemeClr val="accent1"/>
                </a:solidFill>
                <a:latin typeface="Century" panose="02040604050505020304" pitchFamily="18" charset="0"/>
                <a:cs typeface="Times New Roman" panose="02020603050405020304" pitchFamily="18" charset="0"/>
              </a:rPr>
              <a:t>суруйуу</a:t>
            </a:r>
            <a:r>
              <a:rPr lang="ru-RU" sz="4000" b="1" dirty="0">
                <a:solidFill>
                  <a:schemeClr val="accent1"/>
                </a:solidFill>
                <a:latin typeface="Century" panose="02040604050505020304" pitchFamily="18" charset="0"/>
                <a:cs typeface="Times New Roman" panose="02020603050405020304" pitchFamily="18" charset="0"/>
              </a:rPr>
              <a:t/>
            </a:r>
            <a:br>
              <a:rPr lang="ru-RU" sz="4000" b="1" dirty="0">
                <a:solidFill>
                  <a:schemeClr val="accent1"/>
                </a:solidFill>
                <a:latin typeface="Century" panose="02040604050505020304" pitchFamily="18" charset="0"/>
                <a:cs typeface="Times New Roman" panose="02020603050405020304" pitchFamily="18" charset="0"/>
              </a:rPr>
            </a:br>
            <a:r>
              <a:rPr lang="ru-RU" sz="4000" b="1" dirty="0" err="1" smtClean="0">
                <a:solidFill>
                  <a:schemeClr val="accent1"/>
                </a:solidFill>
                <a:latin typeface="Century" panose="02040604050505020304" pitchFamily="18" charset="0"/>
                <a:cs typeface="Times New Roman" panose="02020603050405020304" pitchFamily="18" charset="0"/>
              </a:rPr>
              <a:t>Сыһыарыы</a:t>
            </a:r>
            <a:r>
              <a:rPr lang="ru-RU" sz="4000" b="1" dirty="0" smtClean="0">
                <a:solidFill>
                  <a:schemeClr val="accent1"/>
                </a:solidFill>
                <a:latin typeface="Century" panose="02040604050505020304" pitchFamily="18" charset="0"/>
                <a:cs typeface="Times New Roman" panose="02020603050405020304" pitchFamily="18" charset="0"/>
              </a:rPr>
              <a:t> </a:t>
            </a:r>
            <a:r>
              <a:rPr lang="ru-RU" sz="4000" b="1" dirty="0" err="1" smtClean="0">
                <a:solidFill>
                  <a:schemeClr val="accent1"/>
                </a:solidFill>
                <a:latin typeface="Century" panose="02040604050505020304" pitchFamily="18" charset="0"/>
                <a:cs typeface="Times New Roman" panose="02020603050405020304" pitchFamily="18" charset="0"/>
              </a:rPr>
              <a:t>аһаҕас</a:t>
            </a:r>
            <a:r>
              <a:rPr lang="ru-RU" sz="4000" b="1" dirty="0" smtClean="0">
                <a:solidFill>
                  <a:schemeClr val="accent1"/>
                </a:solidFill>
                <a:latin typeface="Century" panose="02040604050505020304" pitchFamily="18" charset="0"/>
                <a:cs typeface="Times New Roman" panose="02020603050405020304" pitchFamily="18" charset="0"/>
              </a:rPr>
              <a:t> </a:t>
            </a:r>
            <a:r>
              <a:rPr lang="ru-RU" sz="4000" b="1" dirty="0" err="1" smtClean="0">
                <a:solidFill>
                  <a:schemeClr val="accent1"/>
                </a:solidFill>
                <a:latin typeface="Century" panose="02040604050505020304" pitchFamily="18" charset="0"/>
                <a:cs typeface="Times New Roman" panose="02020603050405020304" pitchFamily="18" charset="0"/>
              </a:rPr>
              <a:t>дорҕоонун</a:t>
            </a:r>
            <a:r>
              <a:rPr lang="ru-RU" sz="4000" b="1" dirty="0" smtClean="0">
                <a:solidFill>
                  <a:schemeClr val="accent1"/>
                </a:solidFill>
                <a:latin typeface="Century" panose="02040604050505020304" pitchFamily="18" charset="0"/>
                <a:cs typeface="Times New Roman" panose="02020603050405020304" pitchFamily="18" charset="0"/>
              </a:rPr>
              <a:t> </a:t>
            </a:r>
            <a:r>
              <a:rPr lang="ru-RU" sz="4000" b="1" dirty="0" err="1" smtClean="0">
                <a:solidFill>
                  <a:schemeClr val="accent1"/>
                </a:solidFill>
                <a:latin typeface="Century" panose="02040604050505020304" pitchFamily="18" charset="0"/>
                <a:cs typeface="Times New Roman" panose="02020603050405020304" pitchFamily="18" charset="0"/>
              </a:rPr>
              <a:t>таба</a:t>
            </a:r>
            <a:r>
              <a:rPr lang="ru-RU" sz="4000" b="1" dirty="0" smtClean="0">
                <a:solidFill>
                  <a:schemeClr val="accent1"/>
                </a:solidFill>
                <a:latin typeface="Century" panose="02040604050505020304" pitchFamily="18" charset="0"/>
                <a:cs typeface="Times New Roman" panose="02020603050405020304" pitchFamily="18" charset="0"/>
              </a:rPr>
              <a:t> </a:t>
            </a:r>
            <a:r>
              <a:rPr lang="ru-RU" sz="4000" b="1" dirty="0" err="1" smtClean="0">
                <a:solidFill>
                  <a:schemeClr val="accent1"/>
                </a:solidFill>
                <a:latin typeface="Century" panose="02040604050505020304" pitchFamily="18" charset="0"/>
                <a:cs typeface="Times New Roman" panose="02020603050405020304" pitchFamily="18" charset="0"/>
              </a:rPr>
              <a:t>суруйуу</a:t>
            </a:r>
            <a:endParaRPr lang="ru-RU" sz="4000"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34208630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лок-схема: задержка 5"/>
          <p:cNvSpPr/>
          <p:nvPr/>
        </p:nvSpPr>
        <p:spPr>
          <a:xfrm>
            <a:off x="7820798" y="1052738"/>
            <a:ext cx="2019619" cy="3456383"/>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5" name="Овал 4"/>
          <p:cNvSpPr/>
          <p:nvPr/>
        </p:nvSpPr>
        <p:spPr>
          <a:xfrm>
            <a:off x="2351584" y="1052736"/>
            <a:ext cx="4320480" cy="34563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7" name="Объект 6"/>
          <p:cNvSpPr>
            <a:spLocks noGrp="1"/>
          </p:cNvSpPr>
          <p:nvPr>
            <p:ph idx="4294967295"/>
          </p:nvPr>
        </p:nvSpPr>
        <p:spPr>
          <a:xfrm>
            <a:off x="2438400" y="1268413"/>
            <a:ext cx="8229600" cy="4525962"/>
          </a:xfrm>
        </p:spPr>
        <p:txBody>
          <a:bodyPr>
            <a:normAutofit lnSpcReduction="10000"/>
          </a:bodyPr>
          <a:lstStyle/>
          <a:p>
            <a:pPr marL="0" indent="0">
              <a:buNone/>
            </a:pPr>
            <a:r>
              <a:rPr lang="ru-RU" dirty="0" smtClean="0"/>
              <a:t>                   </a:t>
            </a:r>
          </a:p>
          <a:p>
            <a:pPr marL="0" indent="0">
              <a:buNone/>
            </a:pPr>
            <a:r>
              <a:rPr lang="ru-RU" sz="3600" b="1" dirty="0"/>
              <a:t>         1. Ы, А, У, О                         </a:t>
            </a:r>
          </a:p>
          <a:p>
            <a:pPr marL="0" indent="0">
              <a:buNone/>
            </a:pPr>
            <a:r>
              <a:rPr lang="ru-RU" sz="3600" b="1" dirty="0"/>
              <a:t>   (</a:t>
            </a:r>
            <a:r>
              <a:rPr lang="ru-RU" sz="3600" b="1" dirty="0" err="1"/>
              <a:t>кэлин</a:t>
            </a:r>
            <a:r>
              <a:rPr lang="ru-RU" sz="3600" b="1" dirty="0"/>
              <a:t> </a:t>
            </a:r>
            <a:r>
              <a:rPr lang="ru-RU" sz="3600" b="1" dirty="0" err="1"/>
              <a:t>аһаҕастар</a:t>
            </a:r>
            <a:r>
              <a:rPr lang="ru-RU" sz="3600" b="1" dirty="0"/>
              <a:t>)      </a:t>
            </a:r>
            <a:r>
              <a:rPr lang="ru-RU" sz="5400" b="1" dirty="0"/>
              <a:t>+</a:t>
            </a:r>
            <a:r>
              <a:rPr lang="ru-RU" sz="3600" b="1" dirty="0"/>
              <a:t>         Ы,А                      </a:t>
            </a:r>
          </a:p>
          <a:p>
            <a:pPr marL="0" indent="0">
              <a:buNone/>
            </a:pPr>
            <a:r>
              <a:rPr lang="ru-RU" sz="3600" b="1" dirty="0"/>
              <a:t>         2. </a:t>
            </a:r>
            <a:r>
              <a:rPr lang="en-US" sz="3600" b="1" dirty="0"/>
              <a:t>Ë</a:t>
            </a:r>
            <a:r>
              <a:rPr lang="ru-RU" sz="3600" b="1" dirty="0"/>
              <a:t>, Ю, Я  </a:t>
            </a:r>
          </a:p>
          <a:p>
            <a:pPr marL="0" indent="0">
              <a:buNone/>
            </a:pPr>
            <a:endParaRPr lang="ru-RU" sz="3600" b="1" dirty="0"/>
          </a:p>
          <a:p>
            <a:pPr marL="0" indent="0">
              <a:buNone/>
            </a:pPr>
            <a:endParaRPr lang="ru-RU" sz="3600" b="1" dirty="0"/>
          </a:p>
          <a:p>
            <a:pPr marL="0" indent="0">
              <a:buNone/>
            </a:pPr>
            <a:r>
              <a:rPr lang="ru-RU" sz="3600" b="1" dirty="0"/>
              <a:t>                                                          </a:t>
            </a:r>
          </a:p>
        </p:txBody>
      </p:sp>
      <p:sp>
        <p:nvSpPr>
          <p:cNvPr id="4" name="Заголовок 3"/>
          <p:cNvSpPr>
            <a:spLocks noGrp="1"/>
          </p:cNvSpPr>
          <p:nvPr>
            <p:ph type="title" idx="4294967295"/>
          </p:nvPr>
        </p:nvSpPr>
        <p:spPr>
          <a:xfrm>
            <a:off x="2192710" y="4795837"/>
            <a:ext cx="8136904" cy="998538"/>
          </a:xfrm>
        </p:spPr>
        <p:txBody>
          <a:bodyPr>
            <a:normAutofit fontScale="90000"/>
          </a:bodyPr>
          <a:lstStyle/>
          <a:p>
            <a:r>
              <a:rPr lang="ru-RU" dirty="0" smtClean="0"/>
              <a:t/>
            </a:r>
            <a:br>
              <a:rPr lang="ru-RU" dirty="0" smtClean="0"/>
            </a:br>
            <a:r>
              <a:rPr lang="ru-RU" b="1" dirty="0" err="1" smtClean="0"/>
              <a:t>универмаг+ынан</a:t>
            </a:r>
            <a:r>
              <a:rPr lang="ru-RU" b="1" dirty="0" smtClean="0"/>
              <a:t> &gt; </a:t>
            </a:r>
            <a:r>
              <a:rPr lang="ru-RU" b="1" dirty="0" err="1" smtClean="0"/>
              <a:t>универмагынан</a:t>
            </a:r>
            <a:r>
              <a:rPr lang="ru-RU" b="1" dirty="0"/>
              <a:t/>
            </a:r>
            <a:br>
              <a:rPr lang="ru-RU" b="1" dirty="0"/>
            </a:br>
            <a:r>
              <a:rPr lang="ru-RU" b="1" dirty="0" err="1" smtClean="0"/>
              <a:t>биология+нан</a:t>
            </a:r>
            <a:r>
              <a:rPr lang="ru-RU" b="1" dirty="0" smtClean="0"/>
              <a:t> &gt; </a:t>
            </a:r>
            <a:r>
              <a:rPr lang="ru-RU" b="1" dirty="0" err="1" smtClean="0"/>
              <a:t>биологиянан</a:t>
            </a:r>
            <a:r>
              <a:rPr lang="ru-RU" dirty="0"/>
              <a:t/>
            </a:r>
            <a:br>
              <a:rPr lang="ru-RU" dirty="0"/>
            </a:br>
            <a:endParaRPr lang="ru-RU" dirty="0"/>
          </a:p>
        </p:txBody>
      </p:sp>
      <p:pic>
        <p:nvPicPr>
          <p:cNvPr id="8" name="Рисунок 7"/>
          <p:cNvPicPr>
            <a:picLocks noChangeAspect="1"/>
          </p:cNvPicPr>
          <p:nvPr/>
        </p:nvPicPr>
        <p:blipFill>
          <a:blip r:embed="rId2"/>
          <a:stretch>
            <a:fillRect/>
          </a:stretch>
        </p:blipFill>
        <p:spPr>
          <a:xfrm>
            <a:off x="21335" y="0"/>
            <a:ext cx="12149329" cy="6858000"/>
          </a:xfrm>
          <a:prstGeom prst="rect">
            <a:avLst/>
          </a:prstGeom>
        </p:spPr>
      </p:pic>
    </p:spTree>
    <p:extLst>
      <p:ext uri="{BB962C8B-B14F-4D97-AF65-F5344CB8AC3E}">
        <p14:creationId xmlns:p14="http://schemas.microsoft.com/office/powerpoint/2010/main" val="23290254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лок-схема: задержка 5"/>
          <p:cNvSpPr/>
          <p:nvPr/>
        </p:nvSpPr>
        <p:spPr>
          <a:xfrm>
            <a:off x="7820798" y="1052738"/>
            <a:ext cx="2019619" cy="3456383"/>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5" name="Овал 4"/>
          <p:cNvSpPr/>
          <p:nvPr/>
        </p:nvSpPr>
        <p:spPr>
          <a:xfrm>
            <a:off x="2351584" y="1052736"/>
            <a:ext cx="4320480" cy="34563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7" name="Объект 6"/>
          <p:cNvSpPr>
            <a:spLocks noGrp="1"/>
          </p:cNvSpPr>
          <p:nvPr>
            <p:ph idx="1"/>
          </p:nvPr>
        </p:nvSpPr>
        <p:spPr>
          <a:xfrm>
            <a:off x="2438400" y="1268761"/>
            <a:ext cx="8229600" cy="4525963"/>
          </a:xfrm>
        </p:spPr>
        <p:txBody>
          <a:bodyPr>
            <a:normAutofit fontScale="92500" lnSpcReduction="10000"/>
          </a:bodyPr>
          <a:lstStyle/>
          <a:p>
            <a:pPr marL="0" indent="0">
              <a:buNone/>
            </a:pPr>
            <a:r>
              <a:rPr lang="ru-RU" dirty="0" smtClean="0"/>
              <a:t>                   </a:t>
            </a:r>
          </a:p>
          <a:p>
            <a:pPr marL="0" indent="0">
              <a:buNone/>
            </a:pPr>
            <a:r>
              <a:rPr lang="ru-RU" sz="3600" b="1" dirty="0"/>
              <a:t>  1.Наар </a:t>
            </a:r>
            <a:r>
              <a:rPr lang="ru-RU" sz="3600" b="1" dirty="0" err="1"/>
              <a:t>илин</a:t>
            </a:r>
            <a:r>
              <a:rPr lang="ru-RU" sz="3600" b="1" dirty="0"/>
              <a:t> </a:t>
            </a:r>
            <a:r>
              <a:rPr lang="ru-RU" sz="3600" b="1" dirty="0" err="1"/>
              <a:t>аһаҕас</a:t>
            </a:r>
            <a:r>
              <a:rPr lang="ru-RU" sz="3600" b="1" dirty="0"/>
              <a:t>:                          </a:t>
            </a:r>
          </a:p>
          <a:p>
            <a:pPr marL="0" indent="0">
              <a:buNone/>
            </a:pPr>
            <a:r>
              <a:rPr lang="ru-RU" sz="3600" b="1" dirty="0"/>
              <a:t>             И, Э, Е                     </a:t>
            </a:r>
            <a:r>
              <a:rPr lang="ru-RU" sz="6000" b="1" dirty="0"/>
              <a:t>+</a:t>
            </a:r>
            <a:r>
              <a:rPr lang="ru-RU" sz="3600" b="1" dirty="0"/>
              <a:t>           </a:t>
            </a:r>
            <a:r>
              <a:rPr lang="ru-RU" sz="3900" b="1" dirty="0"/>
              <a:t>И, Э</a:t>
            </a:r>
          </a:p>
          <a:p>
            <a:pPr marL="0" indent="0">
              <a:buNone/>
            </a:pPr>
            <a:r>
              <a:rPr lang="ru-RU" sz="3600" b="1" dirty="0"/>
              <a:t>     2. - ТЕЛЬ </a:t>
            </a:r>
          </a:p>
          <a:p>
            <a:pPr marL="0" indent="0">
              <a:buNone/>
            </a:pPr>
            <a:endParaRPr lang="ru-RU" sz="3600" b="1" dirty="0"/>
          </a:p>
          <a:p>
            <a:pPr marL="0" indent="0">
              <a:buNone/>
            </a:pPr>
            <a:endParaRPr lang="ru-RU" sz="3600" b="1" dirty="0"/>
          </a:p>
          <a:p>
            <a:pPr marL="0" indent="0">
              <a:buNone/>
            </a:pPr>
            <a:r>
              <a:rPr lang="ru-RU" sz="3600" b="1" dirty="0"/>
              <a:t>                                                          </a:t>
            </a:r>
          </a:p>
        </p:txBody>
      </p:sp>
      <p:sp>
        <p:nvSpPr>
          <p:cNvPr id="4" name="Заголовок 3"/>
          <p:cNvSpPr>
            <a:spLocks noGrp="1"/>
          </p:cNvSpPr>
          <p:nvPr>
            <p:ph type="title"/>
          </p:nvPr>
        </p:nvSpPr>
        <p:spPr>
          <a:xfrm>
            <a:off x="2063552" y="5439248"/>
            <a:ext cx="8229600" cy="710952"/>
          </a:xfrm>
        </p:spPr>
        <p:txBody>
          <a:bodyPr>
            <a:normAutofit fontScale="90000"/>
          </a:bodyPr>
          <a:lstStyle/>
          <a:p>
            <a:r>
              <a:rPr lang="ru-RU" dirty="0" smtClean="0"/>
              <a:t/>
            </a:r>
            <a:br>
              <a:rPr lang="ru-RU" dirty="0" smtClean="0"/>
            </a:br>
            <a:r>
              <a:rPr lang="ru-RU" b="1" dirty="0" smtClean="0"/>
              <a:t>гений </a:t>
            </a:r>
            <a:r>
              <a:rPr lang="ru-RU" b="1" dirty="0"/>
              <a:t>+ </a:t>
            </a:r>
            <a:r>
              <a:rPr lang="ru-RU" b="1" dirty="0" err="1" smtClean="0"/>
              <a:t>инэн</a:t>
            </a:r>
            <a:r>
              <a:rPr lang="ru-RU" b="1" dirty="0" smtClean="0"/>
              <a:t> &gt; </a:t>
            </a:r>
            <a:r>
              <a:rPr lang="ru-RU" b="1" dirty="0" err="1" smtClean="0"/>
              <a:t>генийинэн</a:t>
            </a:r>
            <a:r>
              <a:rPr lang="ru-RU" b="1" dirty="0" smtClean="0"/>
              <a:t/>
            </a:r>
            <a:br>
              <a:rPr lang="ru-RU" b="1" dirty="0" smtClean="0"/>
            </a:br>
            <a:r>
              <a:rPr lang="ru-RU" b="1" dirty="0" smtClean="0"/>
              <a:t>гантель </a:t>
            </a:r>
            <a:r>
              <a:rPr lang="ru-RU" b="1" dirty="0"/>
              <a:t>+ </a:t>
            </a:r>
            <a:r>
              <a:rPr lang="ru-RU" b="1" dirty="0" err="1" smtClean="0"/>
              <a:t>инэн</a:t>
            </a:r>
            <a:r>
              <a:rPr lang="ru-RU" b="1" dirty="0" smtClean="0"/>
              <a:t> &gt; </a:t>
            </a:r>
            <a:r>
              <a:rPr lang="ru-RU" b="1" dirty="0" err="1" smtClean="0"/>
              <a:t>гантелинэн</a:t>
            </a:r>
            <a:r>
              <a:rPr lang="ru-RU" b="1" dirty="0" smtClean="0"/>
              <a:t/>
            </a:r>
            <a:br>
              <a:rPr lang="ru-RU" b="1" dirty="0" smtClean="0"/>
            </a:br>
            <a:r>
              <a:rPr lang="ru-RU" b="1" dirty="0"/>
              <a:t/>
            </a:r>
            <a:br>
              <a:rPr lang="ru-RU" b="1" dirty="0"/>
            </a:br>
            <a:endParaRPr lang="ru-RU" b="1" dirty="0"/>
          </a:p>
        </p:txBody>
      </p:sp>
      <p:pic>
        <p:nvPicPr>
          <p:cNvPr id="3" name="Рисунок 2"/>
          <p:cNvPicPr>
            <a:picLocks noChangeAspect="1"/>
          </p:cNvPicPr>
          <p:nvPr/>
        </p:nvPicPr>
        <p:blipFill>
          <a:blip r:embed="rId2"/>
          <a:stretch>
            <a:fillRect/>
          </a:stretch>
        </p:blipFill>
        <p:spPr>
          <a:xfrm>
            <a:off x="21335" y="0"/>
            <a:ext cx="12149329" cy="6858000"/>
          </a:xfrm>
          <a:prstGeom prst="rect">
            <a:avLst/>
          </a:prstGeom>
        </p:spPr>
      </p:pic>
    </p:spTree>
    <p:extLst>
      <p:ext uri="{BB962C8B-B14F-4D97-AF65-F5344CB8AC3E}">
        <p14:creationId xmlns:p14="http://schemas.microsoft.com/office/powerpoint/2010/main" val="38528078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21335" y="0"/>
            <a:ext cx="12149329" cy="6858000"/>
          </a:xfrm>
          <a:prstGeom prst="rect">
            <a:avLst/>
          </a:prstGeom>
        </p:spPr>
      </p:pic>
      <p:sp>
        <p:nvSpPr>
          <p:cNvPr id="6" name="Блок-схема: задержка 5"/>
          <p:cNvSpPr/>
          <p:nvPr/>
        </p:nvSpPr>
        <p:spPr>
          <a:xfrm>
            <a:off x="7820798" y="692698"/>
            <a:ext cx="2019619" cy="4013817"/>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ah-RU" sz="3600" b="1" dirty="0">
                <a:solidFill>
                  <a:prstClr val="black"/>
                </a:solidFill>
                <a:latin typeface="Calibri"/>
              </a:rPr>
              <a:t>У, А</a:t>
            </a:r>
            <a:endParaRPr lang="ru-RU" sz="3600" b="1" dirty="0">
              <a:solidFill>
                <a:prstClr val="black"/>
              </a:solidFill>
              <a:latin typeface="Calibri"/>
            </a:endParaRPr>
          </a:p>
        </p:txBody>
      </p:sp>
      <p:sp>
        <p:nvSpPr>
          <p:cNvPr id="4" name="Заголовок 3"/>
          <p:cNvSpPr>
            <a:spLocks noGrp="1"/>
          </p:cNvSpPr>
          <p:nvPr>
            <p:ph type="title"/>
          </p:nvPr>
        </p:nvSpPr>
        <p:spPr/>
        <p:txBody>
          <a:bodyPr>
            <a:normAutofit fontScale="90000"/>
          </a:bodyPr>
          <a:lstStyle/>
          <a:p>
            <a:r>
              <a:rPr lang="ru-RU" dirty="0" smtClean="0"/>
              <a:t/>
            </a:r>
            <a:br>
              <a:rPr lang="ru-RU" dirty="0" smtClean="0"/>
            </a:br>
            <a:r>
              <a:rPr lang="ru-RU" dirty="0"/>
              <a:t/>
            </a:r>
            <a:br>
              <a:rPr lang="ru-RU" dirty="0"/>
            </a:br>
            <a:endParaRPr lang="ru-RU" dirty="0"/>
          </a:p>
        </p:txBody>
      </p:sp>
      <p:sp>
        <p:nvSpPr>
          <p:cNvPr id="7" name="Объект 6"/>
          <p:cNvSpPr>
            <a:spLocks noGrp="1"/>
          </p:cNvSpPr>
          <p:nvPr>
            <p:ph idx="1"/>
          </p:nvPr>
        </p:nvSpPr>
        <p:spPr>
          <a:xfrm>
            <a:off x="1981201" y="836713"/>
            <a:ext cx="1955277" cy="3672408"/>
          </a:xfrm>
        </p:spPr>
        <p:txBody>
          <a:bodyPr vert="vert270">
            <a:normAutofit/>
          </a:bodyPr>
          <a:lstStyle/>
          <a:p>
            <a:pPr marL="0" indent="0">
              <a:buNone/>
            </a:pPr>
            <a:r>
              <a:rPr lang="ru-RU" dirty="0" smtClean="0"/>
              <a:t>                                                  </a:t>
            </a:r>
            <a:r>
              <a:rPr lang="ru-RU" sz="3600" b="1" dirty="0" err="1">
                <a:latin typeface="Times New Roman" pitchFamily="18" charset="0"/>
                <a:cs typeface="Times New Roman" pitchFamily="18" charset="0"/>
              </a:rPr>
              <a:t>бүтэһик</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сүһүөххэ</a:t>
            </a:r>
            <a:endParaRPr lang="ru-RU" sz="3600" b="1" dirty="0"/>
          </a:p>
          <a:p>
            <a:pPr marL="0" indent="0">
              <a:buNone/>
            </a:pPr>
            <a:r>
              <a:rPr lang="ru-RU" sz="3600" b="1" dirty="0"/>
              <a: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5390" y="692697"/>
            <a:ext cx="2574202" cy="4013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36478" y="836713"/>
            <a:ext cx="3383659" cy="3672409"/>
          </a:xfrm>
          <a:prstGeom prst="rect">
            <a:avLst/>
          </a:prstGeom>
          <a:noFill/>
        </p:spPr>
        <p:txBody>
          <a:bodyPr wrap="square" rtlCol="0">
            <a:spAutoFit/>
          </a:bodyPr>
          <a:lstStyle/>
          <a:p>
            <a:r>
              <a:rPr lang="ru-RU" sz="3200" b="1" dirty="0">
                <a:solidFill>
                  <a:prstClr val="black"/>
                </a:solidFill>
                <a:latin typeface="Calibri"/>
              </a:rPr>
              <a:t>У</a:t>
            </a:r>
          </a:p>
          <a:p>
            <a:endParaRPr lang="ru-RU" sz="3200" b="1" dirty="0">
              <a:solidFill>
                <a:prstClr val="black"/>
              </a:solidFill>
              <a:latin typeface="Calibri"/>
            </a:endParaRPr>
          </a:p>
          <a:p>
            <a:r>
              <a:rPr lang="ru-RU" sz="3200" b="1" dirty="0">
                <a:solidFill>
                  <a:prstClr val="black"/>
                </a:solidFill>
                <a:latin typeface="Calibri"/>
              </a:rPr>
              <a:t>Ю                            </a:t>
            </a:r>
          </a:p>
          <a:p>
            <a:endParaRPr lang="sah-RU" sz="3200" b="1" dirty="0">
              <a:solidFill>
                <a:prstClr val="black"/>
              </a:solidFill>
              <a:latin typeface="Times New Roman" pitchFamily="18" charset="0"/>
              <a:cs typeface="Times New Roman" pitchFamily="18" charset="0"/>
            </a:endParaRPr>
          </a:p>
          <a:p>
            <a:r>
              <a:rPr lang="en-US" sz="3200" b="1" dirty="0">
                <a:solidFill>
                  <a:prstClr val="black"/>
                </a:solidFill>
                <a:latin typeface="Times New Roman" pitchFamily="18" charset="0"/>
                <a:cs typeface="Times New Roman" pitchFamily="18" charset="0"/>
              </a:rPr>
              <a:t>Ë</a:t>
            </a:r>
            <a:endParaRPr lang="ru-RU" sz="3200" b="1" dirty="0">
              <a:solidFill>
                <a:prstClr val="black"/>
              </a:solidFill>
              <a:latin typeface="Times New Roman" pitchFamily="18" charset="0"/>
              <a:cs typeface="Times New Roman" pitchFamily="18" charset="0"/>
            </a:endParaRPr>
          </a:p>
          <a:p>
            <a:endParaRPr lang="sah-RU" sz="3200" b="1" dirty="0">
              <a:solidFill>
                <a:prstClr val="black"/>
              </a:solidFill>
              <a:latin typeface="Times New Roman" pitchFamily="18" charset="0"/>
              <a:cs typeface="Times New Roman" pitchFamily="18" charset="0"/>
            </a:endParaRPr>
          </a:p>
          <a:p>
            <a:r>
              <a:rPr lang="sah-RU" sz="3200" b="1" dirty="0">
                <a:solidFill>
                  <a:prstClr val="black"/>
                </a:solidFill>
                <a:latin typeface="Times New Roman" pitchFamily="18" charset="0"/>
                <a:cs typeface="Times New Roman" pitchFamily="18" charset="0"/>
              </a:rPr>
              <a:t>О</a:t>
            </a:r>
            <a:endParaRPr lang="ru-RU" sz="3200" b="1" dirty="0">
              <a:solidFill>
                <a:prstClr val="black"/>
              </a:solidFill>
              <a:latin typeface="Times New Roman" pitchFamily="18" charset="0"/>
              <a:cs typeface="Times New Roman" pitchFamily="18" charset="0"/>
            </a:endParaRPr>
          </a:p>
        </p:txBody>
      </p:sp>
      <p:sp>
        <p:nvSpPr>
          <p:cNvPr id="11" name="TextBox 10"/>
          <p:cNvSpPr txBox="1"/>
          <p:nvPr/>
        </p:nvSpPr>
        <p:spPr>
          <a:xfrm>
            <a:off x="2351584" y="4570581"/>
            <a:ext cx="7776865" cy="2431435"/>
          </a:xfrm>
          <a:prstGeom prst="rect">
            <a:avLst/>
          </a:prstGeom>
          <a:noFill/>
        </p:spPr>
        <p:txBody>
          <a:bodyPr wrap="square" rtlCol="0">
            <a:spAutoFit/>
          </a:bodyPr>
          <a:lstStyle/>
          <a:p>
            <a:pPr algn="ctr"/>
            <a:r>
              <a:rPr lang="ru-RU" sz="3000" b="1" dirty="0">
                <a:solidFill>
                  <a:prstClr val="black"/>
                </a:solidFill>
                <a:latin typeface="Calibri"/>
                <a:cs typeface="Times New Roman" pitchFamily="18" charset="0"/>
              </a:rPr>
              <a:t>мазут + унан &gt; </a:t>
            </a:r>
            <a:r>
              <a:rPr lang="ru-RU" sz="3000" b="1" dirty="0" err="1">
                <a:solidFill>
                  <a:prstClr val="black"/>
                </a:solidFill>
                <a:latin typeface="Calibri"/>
                <a:cs typeface="Times New Roman" pitchFamily="18" charset="0"/>
              </a:rPr>
              <a:t>мазутунан</a:t>
            </a:r>
            <a:endParaRPr lang="ru-RU" sz="3000" b="1" dirty="0">
              <a:solidFill>
                <a:prstClr val="black"/>
              </a:solidFill>
              <a:latin typeface="Calibri"/>
              <a:cs typeface="Times New Roman" pitchFamily="18" charset="0"/>
            </a:endParaRPr>
          </a:p>
          <a:p>
            <a:pPr algn="ctr"/>
            <a:r>
              <a:rPr lang="ru-RU" sz="3000" b="1" dirty="0">
                <a:solidFill>
                  <a:prstClr val="black"/>
                </a:solidFill>
                <a:latin typeface="Calibri"/>
                <a:cs typeface="Times New Roman" pitchFamily="18" charset="0"/>
              </a:rPr>
              <a:t>парашют + унан &gt; </a:t>
            </a:r>
            <a:r>
              <a:rPr lang="ru-RU" sz="3000" b="1" dirty="0" err="1">
                <a:solidFill>
                  <a:prstClr val="black"/>
                </a:solidFill>
                <a:latin typeface="Calibri"/>
                <a:cs typeface="Times New Roman" pitchFamily="18" charset="0"/>
              </a:rPr>
              <a:t>парашютунан</a:t>
            </a:r>
            <a:endParaRPr lang="ru-RU" sz="3000" b="1" dirty="0">
              <a:solidFill>
                <a:prstClr val="black"/>
              </a:solidFill>
              <a:latin typeface="Calibri"/>
              <a:cs typeface="Times New Roman" pitchFamily="18" charset="0"/>
            </a:endParaRPr>
          </a:p>
          <a:p>
            <a:pPr algn="ctr"/>
            <a:r>
              <a:rPr lang="sah-RU" sz="3000" b="1" dirty="0">
                <a:solidFill>
                  <a:prstClr val="black"/>
                </a:solidFill>
                <a:latin typeface="Calibri"/>
                <a:cs typeface="Times New Roman" pitchFamily="18" charset="0"/>
              </a:rPr>
              <a:t>вертолёт + унан </a:t>
            </a:r>
            <a:r>
              <a:rPr lang="ru-RU" sz="3000" b="1" dirty="0">
                <a:solidFill>
                  <a:prstClr val="black"/>
                </a:solidFill>
                <a:latin typeface="Calibri"/>
                <a:cs typeface="Times New Roman" pitchFamily="18" charset="0"/>
              </a:rPr>
              <a:t>&gt; </a:t>
            </a:r>
            <a:r>
              <a:rPr lang="ru-RU" sz="3000" b="1" dirty="0" err="1">
                <a:solidFill>
                  <a:prstClr val="black"/>
                </a:solidFill>
                <a:latin typeface="Calibri"/>
                <a:cs typeface="Times New Roman" pitchFamily="18" charset="0"/>
              </a:rPr>
              <a:t>вертолётунан</a:t>
            </a:r>
            <a:endParaRPr lang="ru-RU" sz="3000" b="1" dirty="0">
              <a:solidFill>
                <a:prstClr val="black"/>
              </a:solidFill>
              <a:latin typeface="Calibri"/>
              <a:cs typeface="Times New Roman" pitchFamily="18" charset="0"/>
            </a:endParaRPr>
          </a:p>
          <a:p>
            <a:pPr algn="ctr"/>
            <a:r>
              <a:rPr lang="ru-RU" sz="3000" b="1" dirty="0">
                <a:solidFill>
                  <a:prstClr val="black"/>
                </a:solidFill>
                <a:latin typeface="Calibri"/>
                <a:cs typeface="Times New Roman" pitchFamily="18" charset="0"/>
              </a:rPr>
              <a:t>Петров + унан &gt; </a:t>
            </a:r>
            <a:r>
              <a:rPr lang="ru-RU" sz="3000" b="1" dirty="0" err="1">
                <a:solidFill>
                  <a:prstClr val="black"/>
                </a:solidFill>
                <a:latin typeface="Calibri"/>
                <a:cs typeface="Times New Roman" pitchFamily="18" charset="0"/>
              </a:rPr>
              <a:t>Петровунан</a:t>
            </a:r>
            <a:endParaRPr lang="ru-RU" sz="3000" b="1" dirty="0">
              <a:solidFill>
                <a:prstClr val="black"/>
              </a:solidFill>
              <a:latin typeface="Calibri"/>
              <a:cs typeface="Times New Roman" pitchFamily="18" charset="0"/>
            </a:endParaRPr>
          </a:p>
          <a:p>
            <a:pPr algn="ctr"/>
            <a:endParaRPr lang="ru-RU" sz="3200" b="1" dirty="0">
              <a:solidFill>
                <a:prstClr val="black"/>
              </a:solidFill>
              <a:latin typeface="Calibri"/>
              <a:cs typeface="Times New Roman" pitchFamily="18" charset="0"/>
            </a:endParaRPr>
          </a:p>
        </p:txBody>
      </p:sp>
      <p:cxnSp>
        <p:nvCxnSpPr>
          <p:cNvPr id="9" name="Прямая соединительная линия 8"/>
          <p:cNvCxnSpPr/>
          <p:nvPr/>
        </p:nvCxnSpPr>
        <p:spPr>
          <a:xfrm flipH="1">
            <a:off x="4223792" y="3573016"/>
            <a:ext cx="72008" cy="216024"/>
          </a:xfrm>
          <a:prstGeom prst="line">
            <a:avLst/>
          </a:prstGeom>
        </p:spPr>
        <p:style>
          <a:lnRef idx="1">
            <a:schemeClr val="accent1"/>
          </a:lnRef>
          <a:fillRef idx="0">
            <a:schemeClr val="accent1"/>
          </a:fillRef>
          <a:effectRef idx="0">
            <a:schemeClr val="accent1"/>
          </a:effectRef>
          <a:fontRef idx="minor">
            <a:schemeClr val="tx1"/>
          </a:fontRef>
        </p:style>
      </p:cxnSp>
      <p:sp>
        <p:nvSpPr>
          <p:cNvPr id="26" name="Крест 25"/>
          <p:cNvSpPr/>
          <p:nvPr/>
        </p:nvSpPr>
        <p:spPr>
          <a:xfrm>
            <a:off x="6368039" y="2276873"/>
            <a:ext cx="801619" cy="746769"/>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Tree>
    <p:extLst>
      <p:ext uri="{BB962C8B-B14F-4D97-AF65-F5344CB8AC3E}">
        <p14:creationId xmlns:p14="http://schemas.microsoft.com/office/powerpoint/2010/main" val="10395129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sp>
        <p:nvSpPr>
          <p:cNvPr id="5" name="Заголовок 4"/>
          <p:cNvSpPr>
            <a:spLocks noGrp="1"/>
          </p:cNvSpPr>
          <p:nvPr>
            <p:ph type="ctrTitle"/>
          </p:nvPr>
        </p:nvSpPr>
        <p:spPr>
          <a:xfrm>
            <a:off x="3614738" y="2571751"/>
            <a:ext cx="8577262" cy="2343150"/>
          </a:xfrm>
        </p:spPr>
        <p:txBody>
          <a:bodyPr>
            <a:noAutofit/>
          </a:bodyPr>
          <a:lstStyle/>
          <a:p>
            <a:r>
              <a:rPr lang="sah-RU" sz="4000" b="1" dirty="0" smtClean="0">
                <a:solidFill>
                  <a:schemeClr val="accent1"/>
                </a:solidFill>
                <a:latin typeface="Century" panose="02040604050505020304" pitchFamily="18" charset="0"/>
                <a:cs typeface="Times New Roman" panose="02020603050405020304" pitchFamily="18" charset="0"/>
              </a:rPr>
              <a:t>Аһаҕас дорҕоонунан саҕаланар </a:t>
            </a:r>
            <a:br>
              <a:rPr lang="sah-RU" sz="4000" b="1" dirty="0" smtClean="0">
                <a:solidFill>
                  <a:schemeClr val="accent1"/>
                </a:solidFill>
                <a:latin typeface="Century" panose="02040604050505020304" pitchFamily="18" charset="0"/>
                <a:cs typeface="Times New Roman" panose="02020603050405020304" pitchFamily="18" charset="0"/>
              </a:rPr>
            </a:br>
            <a:r>
              <a:rPr lang="sah-RU" sz="4000" b="1" dirty="0" smtClean="0">
                <a:solidFill>
                  <a:schemeClr val="accent1"/>
                </a:solidFill>
                <a:latin typeface="Century" panose="02040604050505020304" pitchFamily="18" charset="0"/>
                <a:cs typeface="Times New Roman" panose="02020603050405020304" pitchFamily="18" charset="0"/>
              </a:rPr>
              <a:t>сыһыарыы иннигэр тыл олоҕун уларыйыыта</a:t>
            </a:r>
            <a:endParaRPr lang="ru-RU" sz="4000"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4807408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лок-схема: задержка 5"/>
          <p:cNvSpPr/>
          <p:nvPr/>
        </p:nvSpPr>
        <p:spPr>
          <a:xfrm>
            <a:off x="2200275" y="2724150"/>
            <a:ext cx="3455988" cy="3835400"/>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ah-RU" sz="4400" dirty="0">
              <a:solidFill>
                <a:prstClr val="black"/>
              </a:solidFill>
              <a:latin typeface="Calibri"/>
            </a:endParaRPr>
          </a:p>
          <a:p>
            <a:pPr algn="ctr">
              <a:defRPr/>
            </a:pPr>
            <a:r>
              <a:rPr lang="sah-RU" sz="4400" dirty="0">
                <a:solidFill>
                  <a:prstClr val="black"/>
                </a:solidFill>
                <a:latin typeface="Calibri"/>
              </a:rPr>
              <a:t>К </a:t>
            </a:r>
            <a:endParaRPr lang="ru-RU" sz="4400" dirty="0">
              <a:solidFill>
                <a:prstClr val="black"/>
              </a:solidFill>
              <a:latin typeface="Calibri"/>
            </a:endParaRPr>
          </a:p>
          <a:p>
            <a:pPr algn="ctr">
              <a:defRPr/>
            </a:pPr>
            <a:r>
              <a:rPr lang="sah-RU" sz="4400" dirty="0">
                <a:solidFill>
                  <a:prstClr val="black"/>
                </a:solidFill>
                <a:latin typeface="Calibri"/>
              </a:rPr>
              <a:t>Х</a:t>
            </a:r>
            <a:endParaRPr lang="ru-RU" sz="4400" dirty="0">
              <a:solidFill>
                <a:prstClr val="black"/>
              </a:solidFill>
              <a:latin typeface="Calibri"/>
            </a:endParaRPr>
          </a:p>
          <a:p>
            <a:pPr algn="ctr">
              <a:defRPr/>
            </a:pPr>
            <a:r>
              <a:rPr lang="sah-RU" sz="4400" dirty="0">
                <a:solidFill>
                  <a:prstClr val="black"/>
                </a:solidFill>
                <a:latin typeface="Calibri"/>
              </a:rPr>
              <a:t>П</a:t>
            </a:r>
            <a:endParaRPr lang="ru-RU" sz="4400" dirty="0">
              <a:solidFill>
                <a:prstClr val="black"/>
              </a:solidFill>
              <a:latin typeface="Calibri"/>
            </a:endParaRPr>
          </a:p>
          <a:p>
            <a:pPr algn="ctr">
              <a:defRPr/>
            </a:pPr>
            <a:r>
              <a:rPr lang="sah-RU" sz="4400" dirty="0">
                <a:solidFill>
                  <a:prstClr val="black"/>
                </a:solidFill>
                <a:latin typeface="Calibri"/>
              </a:rPr>
              <a:t>Ф</a:t>
            </a:r>
            <a:endParaRPr lang="ru-RU" sz="4400" dirty="0">
              <a:solidFill>
                <a:prstClr val="black"/>
              </a:solidFill>
              <a:latin typeface="Calibri"/>
            </a:endParaRPr>
          </a:p>
          <a:p>
            <a:pPr algn="ctr">
              <a:defRPr/>
            </a:pPr>
            <a:endParaRPr lang="ru-RU" sz="4400" dirty="0">
              <a:solidFill>
                <a:prstClr val="black"/>
              </a:solidFill>
              <a:latin typeface="Calibri"/>
            </a:endParaRPr>
          </a:p>
        </p:txBody>
      </p:sp>
      <p:sp>
        <p:nvSpPr>
          <p:cNvPr id="7171" name="Заголовок 2"/>
          <p:cNvSpPr>
            <a:spLocks noGrp="1"/>
          </p:cNvSpPr>
          <p:nvPr>
            <p:ph type="title"/>
          </p:nvPr>
        </p:nvSpPr>
        <p:spPr>
          <a:xfrm>
            <a:off x="1981199" y="274638"/>
            <a:ext cx="8291265" cy="6284912"/>
          </a:xfrm>
        </p:spPr>
        <p:txBody>
          <a:bodyPr rtlCol="0">
            <a:normAutofit/>
          </a:bodyPr>
          <a:lstStyle/>
          <a:p>
            <a:pPr>
              <a:defRPr/>
            </a:pPr>
            <a:endParaRPr lang="ru-RU" dirty="0" smtClean="0"/>
          </a:p>
        </p:txBody>
      </p:sp>
      <p:sp>
        <p:nvSpPr>
          <p:cNvPr id="11267" name="Объект 1"/>
          <p:cNvSpPr>
            <a:spLocks noGrp="1"/>
          </p:cNvSpPr>
          <p:nvPr>
            <p:ph idx="1"/>
          </p:nvPr>
        </p:nvSpPr>
        <p:spPr>
          <a:xfrm>
            <a:off x="2281083" y="260649"/>
            <a:ext cx="7991381" cy="6408440"/>
          </a:xfrm>
        </p:spPr>
        <p:txBody>
          <a:bodyPr/>
          <a:lstStyle/>
          <a:p>
            <a:pPr marL="0" indent="0">
              <a:buNone/>
            </a:pPr>
            <a:r>
              <a:rPr lang="sah-RU" sz="2800" b="1" dirty="0"/>
              <a:t>тыл олоҕун                      </a:t>
            </a:r>
            <a:r>
              <a:rPr lang="sah-RU" b="1" dirty="0" smtClean="0"/>
              <a:t>+</a:t>
            </a:r>
            <a:r>
              <a:rPr lang="sah-RU" sz="2800" b="1" dirty="0"/>
              <a:t>              аһаҕас дорҕ-нан</a:t>
            </a:r>
          </a:p>
          <a:p>
            <a:pPr marL="0" indent="0">
              <a:buNone/>
            </a:pPr>
            <a:r>
              <a:rPr lang="sah-RU" sz="2800" b="1" dirty="0"/>
              <a:t>бутэһик                                             саҕ-р сыһыарыы</a:t>
            </a:r>
          </a:p>
          <a:p>
            <a:pPr marL="0" indent="0">
              <a:buNone/>
            </a:pPr>
            <a:r>
              <a:rPr lang="sah-RU" sz="2800" b="1" dirty="0"/>
              <a:t>ньирг. суох  б.д.                             ньирг-дээх  б.д.</a:t>
            </a:r>
            <a:endParaRPr lang="ru-RU" sz="2800" b="1" dirty="0"/>
          </a:p>
          <a:p>
            <a:pPr marL="0" indent="0">
              <a:buNone/>
            </a:pPr>
            <a:r>
              <a:rPr lang="ru-RU" b="1" dirty="0" smtClean="0"/>
              <a:t>           </a:t>
            </a:r>
          </a:p>
          <a:p>
            <a:pPr marL="0" indent="0">
              <a:buNone/>
            </a:pPr>
            <a:r>
              <a:rPr lang="ru-RU" sz="8000" dirty="0">
                <a:latin typeface="Times New Roman" pitchFamily="18" charset="0"/>
                <a:cs typeface="Times New Roman" pitchFamily="18" charset="0"/>
              </a:rPr>
              <a:t>   </a:t>
            </a:r>
            <a:r>
              <a:rPr lang="ru-RU" sz="4400" dirty="0">
                <a:latin typeface="Times New Roman" pitchFamily="18" charset="0"/>
                <a:cs typeface="Times New Roman" pitchFamily="18" charset="0"/>
              </a:rPr>
              <a:t> </a:t>
            </a:r>
            <a:r>
              <a:rPr lang="ru-RU" dirty="0" smtClean="0"/>
              <a:t>                                                 </a:t>
            </a:r>
            <a:r>
              <a:rPr lang="ru-RU" sz="9600" b="1" dirty="0"/>
              <a:t>    </a:t>
            </a:r>
          </a:p>
        </p:txBody>
      </p:sp>
      <p:sp>
        <p:nvSpPr>
          <p:cNvPr id="8" name="Блок-схема: задержка 7"/>
          <p:cNvSpPr/>
          <p:nvPr/>
        </p:nvSpPr>
        <p:spPr>
          <a:xfrm>
            <a:off x="7248525" y="2724150"/>
            <a:ext cx="2876550" cy="3835400"/>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ah-RU" sz="4400" dirty="0">
                <a:solidFill>
                  <a:prstClr val="black"/>
                </a:solidFill>
                <a:latin typeface="Calibri"/>
              </a:rPr>
              <a:t>Г</a:t>
            </a:r>
          </a:p>
          <a:p>
            <a:pPr algn="ctr">
              <a:defRPr/>
            </a:pPr>
            <a:r>
              <a:rPr lang="sah-RU" sz="4400" dirty="0">
                <a:solidFill>
                  <a:prstClr val="black"/>
                </a:solidFill>
                <a:latin typeface="Calibri"/>
              </a:rPr>
              <a:t>Ҕ</a:t>
            </a:r>
          </a:p>
          <a:p>
            <a:pPr algn="ctr">
              <a:defRPr/>
            </a:pPr>
            <a:r>
              <a:rPr lang="sah-RU" sz="4400" dirty="0">
                <a:solidFill>
                  <a:prstClr val="black"/>
                </a:solidFill>
                <a:latin typeface="Calibri"/>
              </a:rPr>
              <a:t>Б</a:t>
            </a:r>
          </a:p>
          <a:p>
            <a:pPr algn="ctr">
              <a:defRPr/>
            </a:pPr>
            <a:r>
              <a:rPr lang="sah-RU" sz="4400" dirty="0">
                <a:solidFill>
                  <a:prstClr val="black"/>
                </a:solidFill>
                <a:latin typeface="Calibri"/>
              </a:rPr>
              <a:t>Б</a:t>
            </a:r>
            <a:endParaRPr lang="ru-RU" sz="4400" dirty="0">
              <a:solidFill>
                <a:prstClr val="black"/>
              </a:solidFill>
              <a:latin typeface="Calibri"/>
            </a:endParaRPr>
          </a:p>
        </p:txBody>
      </p:sp>
      <p:sp>
        <p:nvSpPr>
          <p:cNvPr id="3" name="Стрелка вправо 2"/>
          <p:cNvSpPr/>
          <p:nvPr/>
        </p:nvSpPr>
        <p:spPr>
          <a:xfrm>
            <a:off x="4595814" y="3429000"/>
            <a:ext cx="3000375" cy="484188"/>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latin typeface="Calibri"/>
            </a:endParaRPr>
          </a:p>
        </p:txBody>
      </p:sp>
      <p:sp>
        <p:nvSpPr>
          <p:cNvPr id="12" name="Стрелка вправо 11"/>
          <p:cNvSpPr/>
          <p:nvPr/>
        </p:nvSpPr>
        <p:spPr>
          <a:xfrm>
            <a:off x="4595814" y="5448300"/>
            <a:ext cx="3000375" cy="484188"/>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latin typeface="Calibri"/>
            </a:endParaRPr>
          </a:p>
        </p:txBody>
      </p:sp>
      <p:sp>
        <p:nvSpPr>
          <p:cNvPr id="13" name="Стрелка вправо 12"/>
          <p:cNvSpPr/>
          <p:nvPr/>
        </p:nvSpPr>
        <p:spPr>
          <a:xfrm>
            <a:off x="4595814" y="4040189"/>
            <a:ext cx="3000375" cy="484187"/>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latin typeface="Calibri"/>
            </a:endParaRPr>
          </a:p>
        </p:txBody>
      </p:sp>
      <p:sp>
        <p:nvSpPr>
          <p:cNvPr id="14" name="Стрелка вправо 13"/>
          <p:cNvSpPr/>
          <p:nvPr/>
        </p:nvSpPr>
        <p:spPr>
          <a:xfrm>
            <a:off x="4595815" y="4797425"/>
            <a:ext cx="3000374" cy="484188"/>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latin typeface="Calibri"/>
            </a:endParaRPr>
          </a:p>
        </p:txBody>
      </p:sp>
      <p:sp>
        <p:nvSpPr>
          <p:cNvPr id="15" name="Стрелка вправо 14"/>
          <p:cNvSpPr/>
          <p:nvPr/>
        </p:nvSpPr>
        <p:spPr>
          <a:xfrm>
            <a:off x="5013325" y="1556793"/>
            <a:ext cx="1771650" cy="242887"/>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prstClr val="white"/>
              </a:solidFill>
              <a:latin typeface="Calibri"/>
            </a:endParaRPr>
          </a:p>
        </p:txBody>
      </p:sp>
      <p:pic>
        <p:nvPicPr>
          <p:cNvPr id="5" name="Рисунок 4"/>
          <p:cNvPicPr>
            <a:picLocks noChangeAspect="1"/>
          </p:cNvPicPr>
          <p:nvPr/>
        </p:nvPicPr>
        <p:blipFill>
          <a:blip r:embed="rId2"/>
          <a:stretch>
            <a:fillRect/>
          </a:stretch>
        </p:blipFill>
        <p:spPr>
          <a:xfrm>
            <a:off x="10484972" y="0"/>
            <a:ext cx="1707028" cy="1914310"/>
          </a:xfrm>
          <a:prstGeom prst="rect">
            <a:avLst/>
          </a:prstGeom>
        </p:spPr>
      </p:pic>
    </p:spTree>
    <p:extLst>
      <p:ext uri="{BB962C8B-B14F-4D97-AF65-F5344CB8AC3E}">
        <p14:creationId xmlns:p14="http://schemas.microsoft.com/office/powerpoint/2010/main" val="9649320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2"/>
          <a:srcRect l="52917" r="8583"/>
          <a:stretch/>
        </p:blipFill>
        <p:spPr>
          <a:xfrm>
            <a:off x="10157079" y="2763054"/>
            <a:ext cx="2112264" cy="3086100"/>
          </a:xfrm>
          <a:prstGeom prst="rect">
            <a:avLst/>
          </a:prstGeom>
        </p:spPr>
      </p:pic>
      <p:sp>
        <p:nvSpPr>
          <p:cNvPr id="2" name="Заголовок 1"/>
          <p:cNvSpPr>
            <a:spLocks noGrp="1"/>
          </p:cNvSpPr>
          <p:nvPr>
            <p:ph type="title"/>
          </p:nvPr>
        </p:nvSpPr>
        <p:spPr>
          <a:xfrm>
            <a:off x="1243012" y="285750"/>
            <a:ext cx="9710737" cy="1271587"/>
          </a:xfrm>
          <a:noFill/>
        </p:spPr>
        <p:style>
          <a:lnRef idx="2">
            <a:schemeClr val="accent1"/>
          </a:lnRef>
          <a:fillRef idx="1">
            <a:schemeClr val="lt1"/>
          </a:fillRef>
          <a:effectRef idx="0">
            <a:schemeClr val="accent1"/>
          </a:effectRef>
          <a:fontRef idx="minor">
            <a:schemeClr val="dk1"/>
          </a:fontRef>
        </p:style>
        <p:txBody>
          <a:bodyPr>
            <a:noAutofit/>
          </a:bodyPr>
          <a:lstStyle/>
          <a:p>
            <a:pPr algn="ctr"/>
            <a:r>
              <a:rPr lang="sah-RU" sz="3600" dirty="0" smtClean="0">
                <a:solidFill>
                  <a:schemeClr val="accent1">
                    <a:lumMod val="75000"/>
                  </a:schemeClr>
                </a:solidFill>
                <a:latin typeface="Century" panose="02040604050505020304" pitchFamily="18" charset="0"/>
                <a:cs typeface="Times New Roman" panose="02020603050405020304" pitchFamily="18" charset="0"/>
              </a:rPr>
              <a:t>ИНФОГРАФИКАНЫ КИҺИ БЭЙЭТЭ ХАЙДАХ ОҤОРУОН СӨБҮЙ?</a:t>
            </a:r>
            <a:endParaRPr lang="ru-RU" sz="3600" dirty="0">
              <a:solidFill>
                <a:schemeClr val="accent1">
                  <a:lumMod val="75000"/>
                </a:schemeClr>
              </a:solidFill>
              <a:latin typeface="Century" panose="02040604050505020304" pitchFamily="18" charset="0"/>
              <a:cs typeface="Times New Roman" panose="02020603050405020304" pitchFamily="18" charset="0"/>
            </a:endParaRPr>
          </a:p>
        </p:txBody>
      </p:sp>
      <p:sp>
        <p:nvSpPr>
          <p:cNvPr id="3" name="Объект 2"/>
          <p:cNvSpPr>
            <a:spLocks noGrp="1"/>
          </p:cNvSpPr>
          <p:nvPr>
            <p:ph idx="1"/>
          </p:nvPr>
        </p:nvSpPr>
        <p:spPr>
          <a:xfrm>
            <a:off x="1002889" y="5900738"/>
            <a:ext cx="10327099" cy="957262"/>
          </a:xfrm>
        </p:spPr>
        <p:txBody>
          <a:bodyPr>
            <a:normAutofit/>
          </a:bodyPr>
          <a:lstStyle/>
          <a:p>
            <a:pPr marL="0" indent="0" algn="ctr">
              <a:buNone/>
            </a:pPr>
            <a:r>
              <a:rPr lang="ru-RU"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2400" dirty="0" smtClean="0">
                <a:solidFill>
                  <a:schemeClr val="accent2"/>
                </a:solidFill>
                <a:latin typeface="Century" panose="02040604050505020304" pitchFamily="18" charset="0"/>
                <a:cs typeface="Times New Roman" panose="02020603050405020304" pitchFamily="18" charset="0"/>
              </a:rPr>
              <a:t>Сток </a:t>
            </a:r>
            <a:r>
              <a:rPr lang="ru-RU" sz="2400" dirty="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графическай</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ойуу</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хаартыска</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бэлэм</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халыып</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ыскылаата</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Төлөбүрэ</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суох</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халыыбы</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талбыт</a:t>
            </a:r>
            <a:r>
              <a:rPr lang="ru-RU" sz="2400" dirty="0" smtClean="0">
                <a:solidFill>
                  <a:schemeClr val="accent2"/>
                </a:solidFill>
                <a:latin typeface="Century" panose="02040604050505020304" pitchFamily="18" charset="0"/>
                <a:cs typeface="Times New Roman" panose="02020603050405020304" pitchFamily="18" charset="0"/>
              </a:rPr>
              <a:t> </a:t>
            </a:r>
            <a:r>
              <a:rPr lang="ru-RU" sz="2400" dirty="0" err="1" smtClean="0">
                <a:solidFill>
                  <a:schemeClr val="accent2"/>
                </a:solidFill>
                <a:latin typeface="Century" panose="02040604050505020304" pitchFamily="18" charset="0"/>
                <a:cs typeface="Times New Roman" panose="02020603050405020304" pitchFamily="18" charset="0"/>
              </a:rPr>
              <a:t>ордук</a:t>
            </a:r>
            <a:r>
              <a:rPr lang="ru-RU" sz="2400" dirty="0" smtClean="0">
                <a:solidFill>
                  <a:schemeClr val="accent2"/>
                </a:solidFill>
                <a:latin typeface="Century" panose="02040604050505020304" pitchFamily="18" charset="0"/>
                <a:cs typeface="Times New Roman" panose="02020603050405020304" pitchFamily="18" charset="0"/>
              </a:rPr>
              <a:t>. </a:t>
            </a:r>
          </a:p>
        </p:txBody>
      </p:sp>
      <p:sp>
        <p:nvSpPr>
          <p:cNvPr id="5" name="TextBox 4"/>
          <p:cNvSpPr txBox="1"/>
          <p:nvPr/>
        </p:nvSpPr>
        <p:spPr>
          <a:xfrm>
            <a:off x="425053" y="1757363"/>
            <a:ext cx="11341893" cy="954107"/>
          </a:xfrm>
          <a:prstGeom prst="rect">
            <a:avLst/>
          </a:prstGeom>
          <a:noFill/>
        </p:spPr>
        <p:txBody>
          <a:bodyPr wrap="square" rtlCol="0">
            <a:spAutoFit/>
          </a:bodyPr>
          <a:lstStyle/>
          <a:p>
            <a:pPr marL="457200" indent="-457200" algn="just">
              <a:buFont typeface="Wingdings" panose="05000000000000000000" pitchFamily="2" charset="2"/>
              <a:buChar char="Ø"/>
            </a:pPr>
            <a:r>
              <a:rPr lang="ru-RU" sz="2800" dirty="0" err="1">
                <a:solidFill>
                  <a:schemeClr val="accent1">
                    <a:lumMod val="50000"/>
                  </a:schemeClr>
                </a:solidFill>
                <a:latin typeface="Century" panose="02040604050505020304" pitchFamily="18" charset="0"/>
              </a:rPr>
              <a:t>Инфографика</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исхиэмэтин</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бэйэ</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оҥорорго</a:t>
            </a:r>
            <a:r>
              <a:rPr lang="ru-RU" sz="2800" dirty="0">
                <a:solidFill>
                  <a:schemeClr val="accent1">
                    <a:lumMod val="50000"/>
                  </a:schemeClr>
                </a:solidFill>
                <a:latin typeface="Century" panose="02040604050505020304" pitchFamily="18" charset="0"/>
              </a:rPr>
              <a:t> онлайн </a:t>
            </a:r>
            <a:r>
              <a:rPr lang="ru-RU" sz="2800" dirty="0" err="1">
                <a:solidFill>
                  <a:schemeClr val="accent1">
                    <a:lumMod val="50000"/>
                  </a:schemeClr>
                </a:solidFill>
                <a:latin typeface="Century" panose="02040604050505020304" pitchFamily="18" charset="0"/>
              </a:rPr>
              <a:t>өҥө</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арааһын</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билиэххэ</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наада</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Үөрэтэн</a:t>
            </a:r>
            <a:r>
              <a:rPr lang="ru-RU" sz="2800" dirty="0">
                <a:solidFill>
                  <a:schemeClr val="accent1">
                    <a:lumMod val="50000"/>
                  </a:schemeClr>
                </a:solidFill>
                <a:latin typeface="Century" panose="02040604050505020304" pitchFamily="18" charset="0"/>
              </a:rPr>
              <a:t> баран, </a:t>
            </a:r>
            <a:r>
              <a:rPr lang="ru-RU" sz="2800" dirty="0" err="1">
                <a:solidFill>
                  <a:schemeClr val="accent1">
                    <a:lumMod val="50000"/>
                  </a:schemeClr>
                </a:solidFill>
                <a:latin typeface="Century" panose="02040604050505020304" pitchFamily="18" charset="0"/>
              </a:rPr>
              <a:t>бэйэҕэ</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сөп</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түбэһэри</a:t>
            </a:r>
            <a:r>
              <a:rPr lang="ru-RU" sz="2800" dirty="0">
                <a:solidFill>
                  <a:schemeClr val="accent1">
                    <a:lumMod val="50000"/>
                  </a:schemeClr>
                </a:solidFill>
                <a:latin typeface="Century" panose="02040604050505020304" pitchFamily="18" charset="0"/>
              </a:rPr>
              <a:t> </a:t>
            </a:r>
            <a:r>
              <a:rPr lang="ru-RU" sz="2800" dirty="0" err="1">
                <a:solidFill>
                  <a:schemeClr val="accent1">
                    <a:lumMod val="50000"/>
                  </a:schemeClr>
                </a:solidFill>
                <a:latin typeface="Century" panose="02040604050505020304" pitchFamily="18" charset="0"/>
              </a:rPr>
              <a:t>талаҕын</a:t>
            </a:r>
            <a:r>
              <a:rPr lang="ru-RU" sz="2800" dirty="0">
                <a:solidFill>
                  <a:schemeClr val="accent1">
                    <a:lumMod val="50000"/>
                  </a:schemeClr>
                </a:solidFill>
                <a:latin typeface="Century" panose="02040604050505020304" pitchFamily="18" charset="0"/>
              </a:rPr>
              <a:t>. </a:t>
            </a:r>
          </a:p>
        </p:txBody>
      </p:sp>
      <p:graphicFrame>
        <p:nvGraphicFramePr>
          <p:cNvPr id="6" name="Схема 5"/>
          <p:cNvGraphicFramePr/>
          <p:nvPr>
            <p:extLst>
              <p:ext uri="{D42A27DB-BD31-4B8C-83A1-F6EECF244321}">
                <p14:modId xmlns:p14="http://schemas.microsoft.com/office/powerpoint/2010/main" val="1314239834"/>
              </p:ext>
            </p:extLst>
          </p:nvPr>
        </p:nvGraphicFramePr>
        <p:xfrm>
          <a:off x="2052636" y="2870210"/>
          <a:ext cx="8086726" cy="2869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Рисунок 10"/>
          <p:cNvPicPr>
            <a:picLocks noChangeAspect="1"/>
          </p:cNvPicPr>
          <p:nvPr/>
        </p:nvPicPr>
        <p:blipFill>
          <a:blip r:embed="rId8"/>
          <a:stretch>
            <a:fillRect/>
          </a:stretch>
        </p:blipFill>
        <p:spPr>
          <a:xfrm flipH="1">
            <a:off x="258879" y="3214687"/>
            <a:ext cx="1488020" cy="2180422"/>
          </a:xfrm>
          <a:prstGeom prst="rect">
            <a:avLst/>
          </a:prstGeom>
        </p:spPr>
      </p:pic>
    </p:spTree>
    <p:extLst>
      <p:ext uri="{BB962C8B-B14F-4D97-AF65-F5344CB8AC3E}">
        <p14:creationId xmlns:p14="http://schemas.microsoft.com/office/powerpoint/2010/main" val="35488116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pPr algn="l"/>
            <a:r>
              <a:rPr lang="ru-RU" sz="4000" b="1" dirty="0"/>
              <a:t>    </a:t>
            </a:r>
            <a:r>
              <a:rPr lang="ru-RU" sz="3600" b="1" dirty="0"/>
              <a:t>тыл </a:t>
            </a:r>
            <a:r>
              <a:rPr lang="ru-RU" sz="3600" b="1" dirty="0" err="1"/>
              <a:t>олоҕун</a:t>
            </a:r>
            <a:r>
              <a:rPr lang="ru-RU" sz="3600" b="1" dirty="0"/>
              <a:t>           </a:t>
            </a:r>
            <a:r>
              <a:rPr lang="ru-RU" sz="4000" b="1" dirty="0"/>
              <a:t>+</a:t>
            </a:r>
            <a:r>
              <a:rPr lang="ru-RU" sz="3600" b="1" dirty="0"/>
              <a:t>          </a:t>
            </a:r>
            <a:r>
              <a:rPr lang="ru-RU" sz="3600" b="1" dirty="0" err="1"/>
              <a:t>аһ</a:t>
            </a:r>
            <a:r>
              <a:rPr lang="ru-RU" sz="3600" b="1" dirty="0"/>
              <a:t>. д-</a:t>
            </a:r>
            <a:r>
              <a:rPr lang="ru-RU" sz="3600" b="1" dirty="0" err="1"/>
              <a:t>нан</a:t>
            </a:r>
            <a:r>
              <a:rPr lang="ru-RU" sz="3600" b="1" dirty="0"/>
              <a:t> </a:t>
            </a:r>
            <a:r>
              <a:rPr lang="ru-RU" sz="3600" b="1" dirty="0" err="1"/>
              <a:t>саҕ</a:t>
            </a:r>
            <a:r>
              <a:rPr lang="ru-RU" sz="3600" b="1" dirty="0"/>
              <a:t>-р</a:t>
            </a:r>
            <a:br>
              <a:rPr lang="ru-RU" sz="3600" b="1" dirty="0"/>
            </a:br>
            <a:r>
              <a:rPr lang="ru-RU" sz="3600" b="1" dirty="0"/>
              <a:t>      </a:t>
            </a:r>
            <a:r>
              <a:rPr lang="ru-RU" sz="3600" b="1" dirty="0" err="1"/>
              <a:t>бүтэһик</a:t>
            </a:r>
            <a:r>
              <a:rPr lang="ru-RU" sz="3600" b="1" dirty="0"/>
              <a:t>                             </a:t>
            </a:r>
            <a:r>
              <a:rPr lang="ru-RU" sz="3600" b="1" dirty="0" err="1"/>
              <a:t>сыһыарыы</a:t>
            </a:r>
            <a:endParaRPr lang="ru-RU" sz="3600" b="1" dirty="0"/>
          </a:p>
        </p:txBody>
      </p:sp>
      <p:sp>
        <p:nvSpPr>
          <p:cNvPr id="6" name="Объект 5"/>
          <p:cNvSpPr>
            <a:spLocks noGrp="1"/>
          </p:cNvSpPr>
          <p:nvPr>
            <p:ph idx="1"/>
          </p:nvPr>
        </p:nvSpPr>
        <p:spPr>
          <a:xfrm>
            <a:off x="1981200" y="1268760"/>
            <a:ext cx="8229600" cy="5400600"/>
          </a:xfrm>
        </p:spPr>
        <p:txBody>
          <a:bodyPr>
            <a:normAutofit fontScale="77500" lnSpcReduction="20000"/>
          </a:bodyPr>
          <a:lstStyle/>
          <a:p>
            <a:pPr marL="0" indent="0">
              <a:buNone/>
            </a:pPr>
            <a:r>
              <a:rPr lang="ru-RU" sz="4000" dirty="0"/>
              <a:t>   </a:t>
            </a:r>
          </a:p>
          <a:p>
            <a:pPr marL="0" indent="0">
              <a:buNone/>
            </a:pPr>
            <a:r>
              <a:rPr lang="ru-RU" sz="4000" dirty="0"/>
              <a:t>          </a:t>
            </a:r>
            <a:r>
              <a:rPr lang="ru-RU" sz="4600" b="1" dirty="0"/>
              <a:t>С    </a:t>
            </a:r>
          </a:p>
          <a:p>
            <a:pPr marL="0" indent="0">
              <a:buNone/>
            </a:pPr>
            <a:r>
              <a:rPr lang="ru-RU" sz="4600" b="1" dirty="0"/>
              <a:t>         З</a:t>
            </a:r>
          </a:p>
          <a:p>
            <a:pPr marL="0" indent="0">
              <a:buNone/>
            </a:pPr>
            <a:r>
              <a:rPr lang="ru-RU" sz="4600" b="1" dirty="0"/>
              <a:t>         Ж</a:t>
            </a:r>
          </a:p>
          <a:p>
            <a:pPr marL="0" indent="0">
              <a:buNone/>
            </a:pPr>
            <a:r>
              <a:rPr lang="ru-RU" sz="4600" b="1" dirty="0"/>
              <a:t>         Ц                                               </a:t>
            </a:r>
            <a:r>
              <a:rPr lang="ru-RU" sz="5700" b="1" dirty="0"/>
              <a:t>Һ</a:t>
            </a:r>
          </a:p>
          <a:p>
            <a:pPr marL="0" indent="0">
              <a:buNone/>
            </a:pPr>
            <a:r>
              <a:rPr lang="ru-RU" sz="4600" b="1" dirty="0"/>
              <a:t>         Ш</a:t>
            </a:r>
          </a:p>
          <a:p>
            <a:pPr marL="0" indent="0">
              <a:buNone/>
            </a:pPr>
            <a:r>
              <a:rPr lang="ru-RU" sz="4600" b="1" dirty="0"/>
              <a:t>         Щ</a:t>
            </a:r>
          </a:p>
          <a:p>
            <a:pPr marL="0" indent="0">
              <a:buNone/>
            </a:pPr>
            <a:r>
              <a:rPr lang="ru-RU" sz="4600" b="1" dirty="0"/>
              <a:t>         Ч</a:t>
            </a:r>
          </a:p>
          <a:p>
            <a:pPr marL="0" indent="0">
              <a:buNone/>
            </a:pPr>
            <a:endParaRPr lang="ru-RU" sz="3600" dirty="0"/>
          </a:p>
          <a:p>
            <a:pPr marL="0" indent="0">
              <a:buNone/>
            </a:pPr>
            <a:r>
              <a:rPr lang="ru-RU" sz="4100" dirty="0"/>
              <a:t>     </a:t>
            </a:r>
            <a:r>
              <a:rPr lang="ru-RU" sz="4100" b="1" dirty="0" err="1"/>
              <a:t>дорҕ-ро</a:t>
            </a:r>
            <a:endParaRPr lang="ru-RU" sz="4100" b="1" dirty="0"/>
          </a:p>
          <a:p>
            <a:endParaRPr lang="ru-RU" sz="4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739260">
            <a:off x="3564686" y="2423292"/>
            <a:ext cx="4248472" cy="289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6514">
            <a:off x="3582752" y="2785369"/>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656" y="3546764"/>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5962">
            <a:off x="3587506" y="3163035"/>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53959">
            <a:off x="3625911" y="3924343"/>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86987">
            <a:off x="3589281" y="4332613"/>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83169">
            <a:off x="3582455" y="4728746"/>
            <a:ext cx="424338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4"/>
          <a:stretch>
            <a:fillRect/>
          </a:stretch>
        </p:blipFill>
        <p:spPr>
          <a:xfrm>
            <a:off x="10210800" y="59025"/>
            <a:ext cx="1707028" cy="1914310"/>
          </a:xfrm>
          <a:prstGeom prst="rect">
            <a:avLst/>
          </a:prstGeom>
        </p:spPr>
      </p:pic>
    </p:spTree>
    <p:extLst>
      <p:ext uri="{BB962C8B-B14F-4D97-AF65-F5344CB8AC3E}">
        <p14:creationId xmlns:p14="http://schemas.microsoft.com/office/powerpoint/2010/main" val="33990515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sp>
        <p:nvSpPr>
          <p:cNvPr id="5" name="Заголовок 4"/>
          <p:cNvSpPr>
            <a:spLocks noGrp="1"/>
          </p:cNvSpPr>
          <p:nvPr>
            <p:ph type="ctrTitle"/>
          </p:nvPr>
        </p:nvSpPr>
        <p:spPr>
          <a:xfrm>
            <a:off x="3500438" y="2501901"/>
            <a:ext cx="8691562" cy="2713037"/>
          </a:xfrm>
        </p:spPr>
        <p:txBody>
          <a:bodyPr/>
          <a:lstStyle/>
          <a:p>
            <a:r>
              <a:rPr lang="sah-RU" b="1" dirty="0" smtClean="0">
                <a:solidFill>
                  <a:schemeClr val="accent1"/>
                </a:solidFill>
                <a:latin typeface="Century" panose="02040604050505020304" pitchFamily="18" charset="0"/>
                <a:cs typeface="Times New Roman" panose="02020603050405020304" pitchFamily="18" charset="0"/>
              </a:rPr>
              <a:t>Киирии тыл олоҕун бүтэһик </a:t>
            </a:r>
            <a:br>
              <a:rPr lang="sah-RU" b="1" dirty="0" smtClean="0">
                <a:solidFill>
                  <a:schemeClr val="accent1"/>
                </a:solidFill>
                <a:latin typeface="Century" panose="02040604050505020304" pitchFamily="18" charset="0"/>
                <a:cs typeface="Times New Roman" panose="02020603050405020304" pitchFamily="18" charset="0"/>
              </a:rPr>
            </a:br>
            <a:r>
              <a:rPr lang="sah-RU" b="1" dirty="0" smtClean="0">
                <a:solidFill>
                  <a:schemeClr val="accent1"/>
                </a:solidFill>
                <a:latin typeface="Century" panose="02040604050505020304" pitchFamily="18" charset="0"/>
                <a:cs typeface="Times New Roman" panose="02020603050405020304" pitchFamily="18" charset="0"/>
              </a:rPr>
              <a:t>дорҕооно түһүүтүн таба суруйуу</a:t>
            </a:r>
            <a:endParaRPr lang="ru-RU"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36049610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274679"/>
            <a:ext cx="8229600" cy="1143000"/>
          </a:xfrm>
        </p:spPr>
        <p:txBody>
          <a:bodyPr>
            <a:normAutofit fontScale="90000"/>
          </a:bodyPr>
          <a:lstStyle/>
          <a:p>
            <a:r>
              <a:rPr lang="ru-RU" sz="4000" dirty="0"/>
              <a:t>    тыл </a:t>
            </a:r>
            <a:r>
              <a:rPr lang="ru-RU" sz="4000" dirty="0" err="1"/>
              <a:t>бүтэһик</a:t>
            </a:r>
            <a:r>
              <a:rPr lang="ru-RU" sz="4000" dirty="0"/>
              <a:t> + </a:t>
            </a:r>
            <a:r>
              <a:rPr lang="ru-RU" sz="4000" dirty="0" err="1"/>
              <a:t>сыһ</a:t>
            </a:r>
            <a:r>
              <a:rPr lang="ru-RU" sz="4000" dirty="0"/>
              <a:t>.</a:t>
            </a:r>
            <a:br>
              <a:rPr lang="ru-RU" sz="4000" dirty="0"/>
            </a:br>
            <a:r>
              <a:rPr lang="ru-RU" sz="4000" dirty="0" err="1"/>
              <a:t>хоһулаһар</a:t>
            </a:r>
            <a:r>
              <a:rPr lang="ru-RU" sz="4000" dirty="0"/>
              <a:t>            </a:t>
            </a:r>
            <a:r>
              <a:rPr lang="ru-RU" sz="4000" dirty="0" err="1"/>
              <a:t>сэргэстэһэр</a:t>
            </a:r>
            <a:endParaRPr lang="ru-RU" sz="40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04112" y="1783579"/>
            <a:ext cx="2402032" cy="3481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689" y="1783580"/>
            <a:ext cx="2401887" cy="348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087888" y="5445225"/>
            <a:ext cx="2016224" cy="646331"/>
          </a:xfrm>
          <a:prstGeom prst="rect">
            <a:avLst/>
          </a:prstGeom>
          <a:noFill/>
        </p:spPr>
        <p:txBody>
          <a:bodyPr wrap="square" rtlCol="0">
            <a:spAutoFit/>
          </a:bodyPr>
          <a:lstStyle/>
          <a:p>
            <a:r>
              <a:rPr lang="ru-RU" sz="3600" dirty="0">
                <a:solidFill>
                  <a:prstClr val="black"/>
                </a:solidFill>
                <a:latin typeface="Calibri"/>
              </a:rPr>
              <a:t> </a:t>
            </a:r>
            <a:r>
              <a:rPr lang="ru-RU" sz="3600" dirty="0" err="1">
                <a:solidFill>
                  <a:prstClr val="black"/>
                </a:solidFill>
                <a:latin typeface="Calibri"/>
              </a:rPr>
              <a:t>дорҕ-ро</a:t>
            </a:r>
            <a:endParaRPr lang="ru-RU" sz="3600" dirty="0">
              <a:solidFill>
                <a:prstClr val="black"/>
              </a:solidFill>
              <a:latin typeface="Calibri"/>
            </a:endParaRPr>
          </a:p>
        </p:txBody>
      </p:sp>
      <p:sp>
        <p:nvSpPr>
          <p:cNvPr id="5" name="TextBox 4"/>
          <p:cNvSpPr txBox="1"/>
          <p:nvPr/>
        </p:nvSpPr>
        <p:spPr>
          <a:xfrm>
            <a:off x="3719737" y="2132857"/>
            <a:ext cx="1186681" cy="2800767"/>
          </a:xfrm>
          <a:prstGeom prst="rect">
            <a:avLst/>
          </a:prstGeom>
          <a:noFill/>
        </p:spPr>
        <p:txBody>
          <a:bodyPr wrap="square" rtlCol="0">
            <a:spAutoFit/>
          </a:bodyPr>
          <a:lstStyle/>
          <a:p>
            <a:r>
              <a:rPr lang="ru-RU" sz="4400" dirty="0">
                <a:solidFill>
                  <a:prstClr val="black"/>
                </a:solidFill>
                <a:latin typeface="Calibri"/>
              </a:rPr>
              <a:t> </a:t>
            </a:r>
            <a:r>
              <a:rPr lang="ru-RU" sz="4400" u="sng" dirty="0" err="1">
                <a:solidFill>
                  <a:prstClr val="black"/>
                </a:solidFill>
                <a:latin typeface="Calibri"/>
              </a:rPr>
              <a:t>л</a:t>
            </a:r>
            <a:r>
              <a:rPr lang="ru-RU" sz="4400" dirty="0" err="1">
                <a:solidFill>
                  <a:prstClr val="black"/>
                </a:solidFill>
                <a:latin typeface="Calibri"/>
              </a:rPr>
              <a:t>л</a:t>
            </a:r>
            <a:endParaRPr lang="ru-RU" sz="4400" dirty="0">
              <a:solidFill>
                <a:prstClr val="black"/>
              </a:solidFill>
              <a:latin typeface="Calibri"/>
            </a:endParaRPr>
          </a:p>
          <a:p>
            <a:r>
              <a:rPr lang="ru-RU" sz="4400" dirty="0">
                <a:solidFill>
                  <a:prstClr val="black"/>
                </a:solidFill>
                <a:latin typeface="Calibri"/>
              </a:rPr>
              <a:t> </a:t>
            </a:r>
            <a:r>
              <a:rPr lang="ru-RU" sz="4400" u="sng" dirty="0" err="1">
                <a:solidFill>
                  <a:prstClr val="black"/>
                </a:solidFill>
                <a:latin typeface="Calibri"/>
              </a:rPr>
              <a:t>т</a:t>
            </a:r>
            <a:r>
              <a:rPr lang="ru-RU" sz="4400" dirty="0" err="1">
                <a:solidFill>
                  <a:prstClr val="black"/>
                </a:solidFill>
                <a:latin typeface="Calibri"/>
              </a:rPr>
              <a:t>т</a:t>
            </a:r>
            <a:endParaRPr lang="ru-RU" sz="4400" dirty="0">
              <a:solidFill>
                <a:prstClr val="black"/>
              </a:solidFill>
              <a:latin typeface="Calibri"/>
            </a:endParaRPr>
          </a:p>
          <a:p>
            <a:r>
              <a:rPr lang="ru-RU" sz="4400" dirty="0">
                <a:solidFill>
                  <a:prstClr val="black"/>
                </a:solidFill>
                <a:latin typeface="Calibri"/>
              </a:rPr>
              <a:t> </a:t>
            </a:r>
            <a:r>
              <a:rPr lang="ru-RU" sz="4400" u="sng" dirty="0" err="1">
                <a:solidFill>
                  <a:prstClr val="black"/>
                </a:solidFill>
                <a:latin typeface="Calibri"/>
              </a:rPr>
              <a:t>с</a:t>
            </a:r>
            <a:r>
              <a:rPr lang="ru-RU" sz="4400" dirty="0" err="1">
                <a:solidFill>
                  <a:prstClr val="black"/>
                </a:solidFill>
                <a:latin typeface="Calibri"/>
              </a:rPr>
              <a:t>с</a:t>
            </a:r>
            <a:endParaRPr lang="ru-RU" sz="4400" dirty="0">
              <a:solidFill>
                <a:prstClr val="black"/>
              </a:solidFill>
              <a:latin typeface="Calibri"/>
            </a:endParaRPr>
          </a:p>
          <a:p>
            <a:r>
              <a:rPr lang="ru-RU" sz="4400" dirty="0">
                <a:solidFill>
                  <a:prstClr val="black"/>
                </a:solidFill>
                <a:latin typeface="Calibri"/>
              </a:rPr>
              <a:t> </a:t>
            </a:r>
            <a:r>
              <a:rPr lang="ru-RU" sz="4400" u="sng" dirty="0" err="1">
                <a:solidFill>
                  <a:prstClr val="black"/>
                </a:solidFill>
                <a:latin typeface="Calibri"/>
              </a:rPr>
              <a:t>п</a:t>
            </a:r>
            <a:r>
              <a:rPr lang="ru-RU" sz="4400" dirty="0" err="1">
                <a:solidFill>
                  <a:prstClr val="black"/>
                </a:solidFill>
                <a:latin typeface="Calibri"/>
              </a:rPr>
              <a:t>п</a:t>
            </a:r>
            <a:endParaRPr lang="ru-RU" sz="4400" dirty="0">
              <a:solidFill>
                <a:prstClr val="black"/>
              </a:solidFill>
              <a:latin typeface="Calibri"/>
            </a:endParaRPr>
          </a:p>
        </p:txBody>
      </p:sp>
      <p:cxnSp>
        <p:nvCxnSpPr>
          <p:cNvPr id="7" name="Прямая со стрелкой 6"/>
          <p:cNvCxnSpPr/>
          <p:nvPr/>
        </p:nvCxnSpPr>
        <p:spPr>
          <a:xfrm flipH="1">
            <a:off x="4079774" y="1356971"/>
            <a:ext cx="233302" cy="3711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7679154" y="1356971"/>
            <a:ext cx="276471" cy="3708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751540" y="1783580"/>
            <a:ext cx="1014916" cy="3549573"/>
          </a:xfrm>
          <a:prstGeom prst="rect">
            <a:avLst/>
          </a:prstGeom>
          <a:noFill/>
        </p:spPr>
        <p:txBody>
          <a:bodyPr wrap="square" rtlCol="0">
            <a:spAutoFit/>
          </a:bodyPr>
          <a:lstStyle/>
          <a:p>
            <a:r>
              <a:rPr lang="ru-RU" sz="3600" u="sng" dirty="0" err="1">
                <a:solidFill>
                  <a:prstClr val="black"/>
                </a:solidFill>
                <a:latin typeface="Calibri"/>
              </a:rPr>
              <a:t>з</a:t>
            </a:r>
            <a:r>
              <a:rPr lang="ru-RU" sz="3600" dirty="0" err="1">
                <a:solidFill>
                  <a:prstClr val="black"/>
                </a:solidFill>
                <a:latin typeface="Calibri"/>
              </a:rPr>
              <a:t>д</a:t>
            </a:r>
            <a:endParaRPr lang="ru-RU" sz="3600" dirty="0">
              <a:solidFill>
                <a:prstClr val="black"/>
              </a:solidFill>
              <a:latin typeface="Calibri"/>
            </a:endParaRPr>
          </a:p>
          <a:p>
            <a:r>
              <a:rPr lang="ru-RU" sz="3600" u="sng" dirty="0" err="1">
                <a:solidFill>
                  <a:prstClr val="black"/>
                </a:solidFill>
                <a:latin typeface="Calibri"/>
              </a:rPr>
              <a:t>р</a:t>
            </a:r>
            <a:r>
              <a:rPr lang="ru-RU" sz="3600" dirty="0" err="1">
                <a:solidFill>
                  <a:prstClr val="black"/>
                </a:solidFill>
                <a:latin typeface="Calibri"/>
              </a:rPr>
              <a:t>г</a:t>
            </a:r>
            <a:endParaRPr lang="ru-RU" sz="3600" dirty="0">
              <a:solidFill>
                <a:prstClr val="black"/>
              </a:solidFill>
              <a:latin typeface="Calibri"/>
            </a:endParaRPr>
          </a:p>
          <a:p>
            <a:r>
              <a:rPr lang="ru-RU" sz="3600" u="sng" dirty="0" err="1">
                <a:solidFill>
                  <a:prstClr val="black"/>
                </a:solidFill>
                <a:latin typeface="Calibri"/>
              </a:rPr>
              <a:t>н</a:t>
            </a:r>
            <a:r>
              <a:rPr lang="ru-RU" sz="3600" dirty="0" err="1">
                <a:solidFill>
                  <a:prstClr val="black"/>
                </a:solidFill>
                <a:latin typeface="Calibri"/>
              </a:rPr>
              <a:t>г</a:t>
            </a:r>
            <a:endParaRPr lang="ru-RU" sz="3600" dirty="0">
              <a:solidFill>
                <a:prstClr val="black"/>
              </a:solidFill>
              <a:latin typeface="Calibri"/>
            </a:endParaRPr>
          </a:p>
          <a:p>
            <a:r>
              <a:rPr lang="ru-RU" sz="3600" u="sng" dirty="0" err="1">
                <a:solidFill>
                  <a:prstClr val="black"/>
                </a:solidFill>
                <a:latin typeface="Calibri"/>
              </a:rPr>
              <a:t>к</a:t>
            </a:r>
            <a:r>
              <a:rPr lang="ru-RU" sz="3600" dirty="0" err="1">
                <a:solidFill>
                  <a:prstClr val="black"/>
                </a:solidFill>
                <a:latin typeface="Calibri"/>
              </a:rPr>
              <a:t>т</a:t>
            </a:r>
            <a:endParaRPr lang="ru-RU" sz="3600" dirty="0">
              <a:solidFill>
                <a:prstClr val="black"/>
              </a:solidFill>
              <a:latin typeface="Calibri"/>
            </a:endParaRPr>
          </a:p>
          <a:p>
            <a:r>
              <a:rPr lang="ru-RU" sz="3600" u="sng" dirty="0" err="1">
                <a:solidFill>
                  <a:prstClr val="black"/>
                </a:solidFill>
                <a:latin typeface="Calibri"/>
              </a:rPr>
              <a:t>н</a:t>
            </a:r>
            <a:r>
              <a:rPr lang="ru-RU" sz="3600" dirty="0" err="1">
                <a:solidFill>
                  <a:prstClr val="black"/>
                </a:solidFill>
                <a:latin typeface="Calibri"/>
              </a:rPr>
              <a:t>т</a:t>
            </a:r>
            <a:endParaRPr lang="ru-RU" sz="3600" dirty="0">
              <a:solidFill>
                <a:prstClr val="black"/>
              </a:solidFill>
              <a:latin typeface="Calibri"/>
            </a:endParaRPr>
          </a:p>
          <a:p>
            <a:r>
              <a:rPr lang="ru-RU" sz="3600" u="sng" dirty="0" err="1">
                <a:solidFill>
                  <a:prstClr val="black"/>
                </a:solidFill>
                <a:latin typeface="Calibri"/>
              </a:rPr>
              <a:t>с</a:t>
            </a:r>
            <a:r>
              <a:rPr lang="ru-RU" sz="3600" dirty="0" err="1">
                <a:solidFill>
                  <a:prstClr val="black"/>
                </a:solidFill>
                <a:latin typeface="Calibri"/>
              </a:rPr>
              <a:t>т</a:t>
            </a:r>
            <a:endParaRPr lang="ru-RU" sz="3600" dirty="0">
              <a:solidFill>
                <a:prstClr val="black"/>
              </a:solidFill>
              <a:latin typeface="Calibri"/>
            </a:endParaRPr>
          </a:p>
        </p:txBody>
      </p:sp>
      <p:cxnSp>
        <p:nvCxnSpPr>
          <p:cNvPr id="29" name="Прямая со стрелкой 28"/>
          <p:cNvCxnSpPr/>
          <p:nvPr/>
        </p:nvCxnSpPr>
        <p:spPr>
          <a:xfrm flipH="1">
            <a:off x="4363268" y="2799242"/>
            <a:ext cx="1" cy="1800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3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3515" y="3489758"/>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8475" y="4149081"/>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7599" y="4802655"/>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0248" y="2348881"/>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1835" y="2889253"/>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3597" y="4018111"/>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8258" y="4515569"/>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5006" y="5071216"/>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83597" y="3427727"/>
            <a:ext cx="158750"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p:cNvPicPr>
            <a:picLocks noChangeAspect="1"/>
          </p:cNvPicPr>
          <p:nvPr/>
        </p:nvPicPr>
        <p:blipFill>
          <a:blip r:embed="rId6"/>
          <a:stretch>
            <a:fillRect/>
          </a:stretch>
        </p:blipFill>
        <p:spPr>
          <a:xfrm>
            <a:off x="10468189" y="0"/>
            <a:ext cx="1707028" cy="1914310"/>
          </a:xfrm>
          <a:prstGeom prst="rect">
            <a:avLst/>
          </a:prstGeom>
        </p:spPr>
      </p:pic>
    </p:spTree>
    <p:extLst>
      <p:ext uri="{BB962C8B-B14F-4D97-AF65-F5344CB8AC3E}">
        <p14:creationId xmlns:p14="http://schemas.microsoft.com/office/powerpoint/2010/main" val="42684177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999"/>
          </a:xfrm>
          <a:prstGeom prst="rect">
            <a:avLst/>
          </a:prstGeom>
        </p:spPr>
      </p:pic>
      <p:sp>
        <p:nvSpPr>
          <p:cNvPr id="2" name="Заголовок 1"/>
          <p:cNvSpPr>
            <a:spLocks noGrp="1"/>
          </p:cNvSpPr>
          <p:nvPr>
            <p:ph type="title"/>
          </p:nvPr>
        </p:nvSpPr>
        <p:spPr>
          <a:xfrm>
            <a:off x="3933825" y="2185987"/>
            <a:ext cx="8258175" cy="2827696"/>
          </a:xfrm>
        </p:spPr>
        <p:txBody>
          <a:bodyPr>
            <a:noAutofit/>
          </a:bodyPr>
          <a:lstStyle/>
          <a:p>
            <a:r>
              <a:rPr lang="sah-RU" b="1" dirty="0" smtClean="0">
                <a:solidFill>
                  <a:schemeClr val="accent1"/>
                </a:solidFill>
                <a:latin typeface="Century" panose="02040604050505020304" pitchFamily="18" charset="0"/>
                <a:cs typeface="Times New Roman" panose="02020603050405020304" pitchFamily="18" charset="0"/>
              </a:rPr>
              <a:t>Тыл олоҕор аһаҕас дорҕоон </a:t>
            </a:r>
            <a:br>
              <a:rPr lang="sah-RU" b="1" dirty="0" smtClean="0">
                <a:solidFill>
                  <a:schemeClr val="accent1"/>
                </a:solidFill>
                <a:latin typeface="Century" panose="02040604050505020304" pitchFamily="18" charset="0"/>
                <a:cs typeface="Times New Roman" panose="02020603050405020304" pitchFamily="18" charset="0"/>
              </a:rPr>
            </a:br>
            <a:r>
              <a:rPr lang="sah-RU" b="1" dirty="0" smtClean="0">
                <a:solidFill>
                  <a:schemeClr val="accent1"/>
                </a:solidFill>
                <a:latin typeface="Century" panose="02040604050505020304" pitchFamily="18" charset="0"/>
                <a:cs typeface="Times New Roman" panose="02020603050405020304" pitchFamily="18" charset="0"/>
              </a:rPr>
              <a:t>эбиллиитин таба суруйуу</a:t>
            </a:r>
            <a:endParaRPr lang="ru-RU" b="1"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27461079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лок-схема: задержка 5"/>
          <p:cNvSpPr/>
          <p:nvPr/>
        </p:nvSpPr>
        <p:spPr>
          <a:xfrm>
            <a:off x="7820798" y="1052738"/>
            <a:ext cx="2019619" cy="3456383"/>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5" name="Овал 4"/>
          <p:cNvSpPr/>
          <p:nvPr/>
        </p:nvSpPr>
        <p:spPr>
          <a:xfrm>
            <a:off x="2351584" y="1052736"/>
            <a:ext cx="4320480" cy="34563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7" name="Объект 6"/>
          <p:cNvSpPr>
            <a:spLocks noGrp="1"/>
          </p:cNvSpPr>
          <p:nvPr>
            <p:ph idx="4294967295"/>
          </p:nvPr>
        </p:nvSpPr>
        <p:spPr>
          <a:xfrm>
            <a:off x="2438400" y="1268413"/>
            <a:ext cx="8229600" cy="4525962"/>
          </a:xfrm>
        </p:spPr>
        <p:txBody>
          <a:bodyPr>
            <a:normAutofit/>
          </a:bodyPr>
          <a:lstStyle/>
          <a:p>
            <a:pPr marL="0" indent="0">
              <a:buNone/>
            </a:pPr>
            <a:r>
              <a:rPr lang="ru-RU" dirty="0" smtClean="0"/>
              <a:t>                   </a:t>
            </a:r>
          </a:p>
          <a:p>
            <a:pPr marL="0" indent="0">
              <a:buNone/>
            </a:pPr>
            <a:endParaRPr lang="ru-RU" sz="3600" b="1" dirty="0"/>
          </a:p>
          <a:p>
            <a:pPr marL="0" indent="0">
              <a:buNone/>
            </a:pPr>
            <a:r>
              <a:rPr lang="ru-RU" sz="4400" b="1" dirty="0"/>
              <a:t>           ТА</a:t>
            </a:r>
            <a:r>
              <a:rPr lang="ru-RU" sz="4400" b="1" u="sng" dirty="0"/>
              <a:t>НК</a:t>
            </a:r>
            <a:r>
              <a:rPr lang="ru-RU" sz="4400" b="1" dirty="0"/>
              <a:t>            А +       НЫ</a:t>
            </a:r>
          </a:p>
          <a:p>
            <a:pPr marL="0" indent="0">
              <a:buNone/>
            </a:pPr>
            <a:endParaRPr lang="ru-RU" sz="3600" b="1" dirty="0"/>
          </a:p>
          <a:p>
            <a:pPr marL="0" indent="0">
              <a:buNone/>
            </a:pPr>
            <a:r>
              <a:rPr lang="ru-RU" sz="3600" b="1" dirty="0"/>
              <a:t>                                                          </a:t>
            </a:r>
          </a:p>
        </p:txBody>
      </p:sp>
      <p:sp>
        <p:nvSpPr>
          <p:cNvPr id="4" name="Заголовок 3"/>
          <p:cNvSpPr>
            <a:spLocks noGrp="1"/>
          </p:cNvSpPr>
          <p:nvPr>
            <p:ph type="title" idx="4294967295"/>
          </p:nvPr>
        </p:nvSpPr>
        <p:spPr>
          <a:xfrm>
            <a:off x="1919536" y="5445125"/>
            <a:ext cx="8496944" cy="998538"/>
          </a:xfrm>
        </p:spPr>
        <p:txBody>
          <a:bodyPr>
            <a:normAutofit fontScale="90000"/>
          </a:bodyPr>
          <a:lstStyle/>
          <a:p>
            <a:r>
              <a:rPr lang="ru-RU" b="1" dirty="0"/>
              <a:t>ф</a:t>
            </a:r>
            <a:r>
              <a:rPr lang="ru-RU" b="1" dirty="0" smtClean="0"/>
              <a:t>рукт(а) + </a:t>
            </a:r>
            <a:r>
              <a:rPr lang="ru-RU" b="1" dirty="0" err="1" smtClean="0"/>
              <a:t>ны</a:t>
            </a:r>
            <a:r>
              <a:rPr lang="ru-RU" b="1" dirty="0" smtClean="0"/>
              <a:t/>
            </a:r>
            <a:br>
              <a:rPr lang="ru-RU" b="1" dirty="0" smtClean="0"/>
            </a:br>
            <a:r>
              <a:rPr lang="ru-RU" b="1" dirty="0" smtClean="0"/>
              <a:t>стенд(э) + ни</a:t>
            </a:r>
            <a:r>
              <a:rPr lang="ru-RU" b="1" dirty="0"/>
              <a:t/>
            </a:r>
            <a:br>
              <a:rPr lang="ru-RU" b="1" dirty="0"/>
            </a:br>
            <a:endParaRPr lang="ru-RU" b="1" dirty="0"/>
          </a:p>
        </p:txBody>
      </p:sp>
      <p:pic>
        <p:nvPicPr>
          <p:cNvPr id="3" name="Рисунок 2"/>
          <p:cNvPicPr>
            <a:picLocks noChangeAspect="1"/>
          </p:cNvPicPr>
          <p:nvPr/>
        </p:nvPicPr>
        <p:blipFill>
          <a:blip r:embed="rId2"/>
          <a:stretch>
            <a:fillRect/>
          </a:stretch>
        </p:blipFill>
        <p:spPr>
          <a:xfrm>
            <a:off x="21335" y="0"/>
            <a:ext cx="12149329" cy="6858000"/>
          </a:xfrm>
          <a:prstGeom prst="rect">
            <a:avLst/>
          </a:prstGeom>
        </p:spPr>
      </p:pic>
    </p:spTree>
    <p:extLst>
      <p:ext uri="{BB962C8B-B14F-4D97-AF65-F5344CB8AC3E}">
        <p14:creationId xmlns:p14="http://schemas.microsoft.com/office/powerpoint/2010/main" val="19317254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999"/>
          </a:xfrm>
          <a:prstGeom prst="rect">
            <a:avLst/>
          </a:prstGeom>
        </p:spPr>
      </p:pic>
      <p:sp>
        <p:nvSpPr>
          <p:cNvPr id="2" name="Заголовок 1"/>
          <p:cNvSpPr>
            <a:spLocks noGrp="1"/>
          </p:cNvSpPr>
          <p:nvPr>
            <p:ph type="title"/>
          </p:nvPr>
        </p:nvSpPr>
        <p:spPr>
          <a:xfrm>
            <a:off x="4338637" y="2049539"/>
            <a:ext cx="7853363" cy="3105790"/>
          </a:xfrm>
        </p:spPr>
        <p:txBody>
          <a:bodyPr>
            <a:noAutofit/>
          </a:bodyPr>
          <a:lstStyle/>
          <a:p>
            <a:r>
              <a:rPr lang="sah-RU" b="1" dirty="0" smtClean="0">
                <a:solidFill>
                  <a:schemeClr val="accent1"/>
                </a:solidFill>
                <a:latin typeface="Century" panose="02040604050505020304" pitchFamily="18" charset="0"/>
                <a:cs typeface="Times New Roman" panose="02020603050405020304" pitchFamily="18" charset="0"/>
              </a:rPr>
              <a:t>Бүтэй дорҕооннор сэргэстэһиилэринэн </a:t>
            </a:r>
            <a:br>
              <a:rPr lang="sah-RU" b="1" dirty="0" smtClean="0">
                <a:solidFill>
                  <a:schemeClr val="accent1"/>
                </a:solidFill>
                <a:latin typeface="Century" panose="02040604050505020304" pitchFamily="18" charset="0"/>
                <a:cs typeface="Times New Roman" panose="02020603050405020304" pitchFamily="18" charset="0"/>
              </a:rPr>
            </a:br>
            <a:r>
              <a:rPr lang="sah-RU" b="1" dirty="0" smtClean="0">
                <a:solidFill>
                  <a:schemeClr val="accent1"/>
                </a:solidFill>
                <a:latin typeface="Century" panose="02040604050505020304" pitchFamily="18" charset="0"/>
                <a:cs typeface="Times New Roman" panose="02020603050405020304" pitchFamily="18" charset="0"/>
              </a:rPr>
              <a:t>бүтэр тыллар олохторун уларыппакка суруйуу</a:t>
            </a:r>
            <a:endParaRPr lang="ru-RU" b="1" dirty="0">
              <a:solidFill>
                <a:schemeClr val="accent1"/>
              </a:solidFill>
              <a:latin typeface="Century" panose="02040604050505020304" pitchFamily="18" charset="0"/>
              <a:cs typeface="Times New Roman" panose="02020603050405020304" pitchFamily="18" charset="0"/>
            </a:endParaRPr>
          </a:p>
        </p:txBody>
      </p:sp>
      <p:sp>
        <p:nvSpPr>
          <p:cNvPr id="3" name="Объект 2"/>
          <p:cNvSpPr>
            <a:spLocks noGrp="1"/>
          </p:cNvSpPr>
          <p:nvPr>
            <p:ph idx="1"/>
          </p:nvPr>
        </p:nvSpPr>
        <p:spPr>
          <a:xfrm>
            <a:off x="609600" y="5142271"/>
            <a:ext cx="10972800" cy="1013390"/>
          </a:xfrm>
        </p:spPr>
        <p:txBody>
          <a:bodyPr/>
          <a:lstStyle/>
          <a:p>
            <a:pPr marL="0" indent="0">
              <a:buNone/>
            </a:pPr>
            <a:endParaRPr lang="sah-RU" dirty="0" smtClean="0"/>
          </a:p>
          <a:p>
            <a:pPr marL="0" indent="0">
              <a:buNone/>
            </a:pPr>
            <a:endParaRPr lang="ru-RU" dirty="0"/>
          </a:p>
        </p:txBody>
      </p:sp>
    </p:spTree>
    <p:extLst>
      <p:ext uri="{BB962C8B-B14F-4D97-AF65-F5344CB8AC3E}">
        <p14:creationId xmlns:p14="http://schemas.microsoft.com/office/powerpoint/2010/main" val="17105395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лок-схема: задержка 5"/>
          <p:cNvSpPr/>
          <p:nvPr/>
        </p:nvSpPr>
        <p:spPr>
          <a:xfrm>
            <a:off x="7820798" y="1052738"/>
            <a:ext cx="2019619" cy="3456383"/>
          </a:xfrm>
          <a:prstGeom prst="flowChartDelay">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5" name="Овал 4"/>
          <p:cNvSpPr/>
          <p:nvPr/>
        </p:nvSpPr>
        <p:spPr>
          <a:xfrm>
            <a:off x="2351584" y="1052736"/>
            <a:ext cx="4320480" cy="34563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7" name="Объект 6"/>
          <p:cNvSpPr>
            <a:spLocks noGrp="1"/>
          </p:cNvSpPr>
          <p:nvPr>
            <p:ph idx="4294967295"/>
          </p:nvPr>
        </p:nvSpPr>
        <p:spPr>
          <a:xfrm>
            <a:off x="2438400" y="1268413"/>
            <a:ext cx="8229600" cy="4525962"/>
          </a:xfrm>
        </p:spPr>
        <p:txBody>
          <a:bodyPr>
            <a:normAutofit/>
          </a:bodyPr>
          <a:lstStyle/>
          <a:p>
            <a:pPr marL="0" indent="0">
              <a:buNone/>
            </a:pPr>
            <a:r>
              <a:rPr lang="ru-RU" dirty="0" smtClean="0"/>
              <a:t>                   </a:t>
            </a:r>
          </a:p>
          <a:p>
            <a:pPr marL="0" indent="0">
              <a:buNone/>
            </a:pPr>
            <a:r>
              <a:rPr lang="ru-RU" sz="3600" dirty="0"/>
              <a:t>                       ы</a:t>
            </a:r>
          </a:p>
          <a:p>
            <a:pPr marL="0" indent="0">
              <a:buNone/>
            </a:pPr>
            <a:r>
              <a:rPr lang="ru-RU" sz="4400" b="1" dirty="0"/>
              <a:t>          ТЕА</a:t>
            </a:r>
            <a:r>
              <a:rPr lang="ru-RU" sz="4400" b="1" u="sng" dirty="0"/>
              <a:t>Т Р</a:t>
            </a:r>
            <a:r>
              <a:rPr lang="ru-RU" sz="4400" b="1" dirty="0"/>
              <a:t>              +        Ы</a:t>
            </a:r>
          </a:p>
          <a:p>
            <a:pPr marL="0" indent="0">
              <a:buNone/>
            </a:pPr>
            <a:endParaRPr lang="ru-RU" sz="3600" b="1" dirty="0"/>
          </a:p>
          <a:p>
            <a:pPr marL="0" indent="0">
              <a:buNone/>
            </a:pPr>
            <a:r>
              <a:rPr lang="ru-RU" sz="3600" b="1" dirty="0"/>
              <a:t>                                                          </a:t>
            </a:r>
          </a:p>
        </p:txBody>
      </p:sp>
      <p:sp>
        <p:nvSpPr>
          <p:cNvPr id="4" name="Заголовок 3"/>
          <p:cNvSpPr>
            <a:spLocks noGrp="1"/>
          </p:cNvSpPr>
          <p:nvPr>
            <p:ph type="title" idx="4294967295"/>
          </p:nvPr>
        </p:nvSpPr>
        <p:spPr>
          <a:xfrm>
            <a:off x="1919536" y="5445125"/>
            <a:ext cx="8496944" cy="998538"/>
          </a:xfrm>
        </p:spPr>
        <p:txBody>
          <a:bodyPr>
            <a:normAutofit fontScale="90000"/>
          </a:bodyPr>
          <a:lstStyle/>
          <a:p>
            <a:r>
              <a:rPr lang="ru-RU" b="1" dirty="0" smtClean="0"/>
              <a:t>ТЕАТРЫ</a:t>
            </a:r>
            <a:r>
              <a:rPr lang="ru-RU" sz="3600" b="1" dirty="0"/>
              <a:t/>
            </a:r>
            <a:br>
              <a:rPr lang="ru-RU" sz="3600" b="1" dirty="0"/>
            </a:br>
            <a:r>
              <a:rPr lang="ru-RU" sz="4000" b="1" dirty="0"/>
              <a:t>Тыл </a:t>
            </a:r>
            <a:r>
              <a:rPr lang="ru-RU" sz="4000" b="1" dirty="0" err="1"/>
              <a:t>олоҕо</a:t>
            </a:r>
            <a:r>
              <a:rPr lang="ru-RU" sz="4000" b="1" dirty="0"/>
              <a:t> </a:t>
            </a:r>
            <a:r>
              <a:rPr lang="ru-RU" sz="4000" b="1" dirty="0" err="1"/>
              <a:t>уларыйбат</a:t>
            </a:r>
            <a:r>
              <a:rPr lang="ru-RU" sz="4000" b="1" dirty="0"/>
              <a:t>.</a:t>
            </a:r>
            <a:br>
              <a:rPr lang="ru-RU" sz="4000" b="1" dirty="0"/>
            </a:br>
            <a:endParaRPr lang="ru-RU" sz="4000" b="1" dirty="0"/>
          </a:p>
        </p:txBody>
      </p:sp>
      <p:cxnSp>
        <p:nvCxnSpPr>
          <p:cNvPr id="3" name="Прямая соединительная линия 2"/>
          <p:cNvCxnSpPr/>
          <p:nvPr/>
        </p:nvCxnSpPr>
        <p:spPr>
          <a:xfrm flipH="1" flipV="1">
            <a:off x="4745983" y="2435433"/>
            <a:ext cx="250314" cy="288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V="1">
            <a:off x="4996470" y="2441109"/>
            <a:ext cx="320945" cy="28803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2"/>
          <a:stretch>
            <a:fillRect/>
          </a:stretch>
        </p:blipFill>
        <p:spPr>
          <a:xfrm>
            <a:off x="21335" y="0"/>
            <a:ext cx="12149329" cy="6858000"/>
          </a:xfrm>
          <a:prstGeom prst="rect">
            <a:avLst/>
          </a:prstGeom>
        </p:spPr>
      </p:pic>
    </p:spTree>
    <p:extLst>
      <p:ext uri="{BB962C8B-B14F-4D97-AF65-F5344CB8AC3E}">
        <p14:creationId xmlns:p14="http://schemas.microsoft.com/office/powerpoint/2010/main" val="31368604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7999"/>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14850" y="2100264"/>
            <a:ext cx="7467600" cy="3400424"/>
          </a:xfrm>
        </p:spPr>
        <p:txBody>
          <a:bodyPr>
            <a:normAutofit/>
          </a:bodyPr>
          <a:lstStyle/>
          <a:p>
            <a:pPr marL="0" indent="0" algn="ctr">
              <a:buNone/>
            </a:pPr>
            <a:endParaRPr lang="sah-RU" sz="4400" b="1" dirty="0" smtClean="0">
              <a:solidFill>
                <a:schemeClr val="accent1"/>
              </a:solidFill>
              <a:latin typeface="Century" panose="02040604050505020304" pitchFamily="18" charset="0"/>
              <a:cs typeface="Times New Roman" panose="02020603050405020304" pitchFamily="18" charset="0"/>
            </a:endParaRPr>
          </a:p>
          <a:p>
            <a:pPr marL="0" indent="0" algn="ctr">
              <a:buNone/>
            </a:pPr>
            <a:r>
              <a:rPr lang="sah-RU" sz="4400" b="1" dirty="0" smtClean="0">
                <a:solidFill>
                  <a:schemeClr val="accent1"/>
                </a:solidFill>
                <a:latin typeface="Century" panose="02040604050505020304" pitchFamily="18" charset="0"/>
                <a:cs typeface="Times New Roman" panose="02020603050405020304" pitchFamily="18" charset="0"/>
              </a:rPr>
              <a:t>Сымнатар бэлиэ түһэр </a:t>
            </a:r>
          </a:p>
          <a:p>
            <a:pPr marL="0" indent="0" algn="ctr">
              <a:buNone/>
            </a:pPr>
            <a:r>
              <a:rPr lang="sah-RU" sz="4400" b="1" dirty="0" smtClean="0">
                <a:solidFill>
                  <a:schemeClr val="accent1"/>
                </a:solidFill>
                <a:latin typeface="Century" panose="02040604050505020304" pitchFamily="18" charset="0"/>
                <a:cs typeface="Times New Roman" panose="02020603050405020304" pitchFamily="18" charset="0"/>
              </a:rPr>
              <a:t>уонна түспэт түбэлтэлэрэ</a:t>
            </a:r>
          </a:p>
        </p:txBody>
      </p:sp>
    </p:spTree>
    <p:extLst>
      <p:ext uri="{BB962C8B-B14F-4D97-AF65-F5344CB8AC3E}">
        <p14:creationId xmlns:p14="http://schemas.microsoft.com/office/powerpoint/2010/main" val="6044482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b="1" dirty="0" smtClean="0"/>
              <a:t>Тыл </a:t>
            </a:r>
            <a:r>
              <a:rPr lang="ru-RU" b="1" dirty="0" err="1" smtClean="0"/>
              <a:t>бүт-ҕи</a:t>
            </a:r>
            <a:r>
              <a:rPr lang="ru-RU" b="1" dirty="0" smtClean="0"/>
              <a:t> Ь</a:t>
            </a:r>
            <a:endParaRPr lang="ru-RU" b="1" dirty="0"/>
          </a:p>
        </p:txBody>
      </p:sp>
      <p:sp>
        <p:nvSpPr>
          <p:cNvPr id="5" name="Текст 4"/>
          <p:cNvSpPr>
            <a:spLocks noGrp="1"/>
          </p:cNvSpPr>
          <p:nvPr>
            <p:ph type="body" idx="1"/>
          </p:nvPr>
        </p:nvSpPr>
        <p:spPr>
          <a:xfrm>
            <a:off x="1981200" y="1268761"/>
            <a:ext cx="4040188" cy="360040"/>
          </a:xfrm>
        </p:spPr>
        <p:txBody>
          <a:bodyPr>
            <a:noAutofit/>
          </a:bodyPr>
          <a:lstStyle/>
          <a:p>
            <a:pPr algn="ctr"/>
            <a:r>
              <a:rPr lang="ru-RU" dirty="0" err="1"/>
              <a:t>т</a:t>
            </a:r>
            <a:r>
              <a:rPr lang="ru-RU" dirty="0" err="1" smtClean="0"/>
              <a:t>үһэр</a:t>
            </a:r>
            <a:r>
              <a:rPr lang="ru-RU" dirty="0" smtClean="0"/>
              <a:t> - </a:t>
            </a:r>
            <a:r>
              <a:rPr lang="ru-RU" dirty="0" err="1" smtClean="0"/>
              <a:t>мэльи</a:t>
            </a:r>
            <a:endParaRPr lang="ru-RU" dirty="0"/>
          </a:p>
        </p:txBody>
      </p:sp>
      <p:pic>
        <p:nvPicPr>
          <p:cNvPr id="2053"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232891" y="1896507"/>
            <a:ext cx="1024217" cy="344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Текст 6"/>
          <p:cNvSpPr>
            <a:spLocks noGrp="1"/>
          </p:cNvSpPr>
          <p:nvPr>
            <p:ph type="body" sz="quarter" idx="3"/>
          </p:nvPr>
        </p:nvSpPr>
        <p:spPr>
          <a:xfrm>
            <a:off x="6169026" y="1052738"/>
            <a:ext cx="4041775" cy="648071"/>
          </a:xfrm>
        </p:spPr>
        <p:txBody>
          <a:bodyPr/>
          <a:lstStyle/>
          <a:p>
            <a:pPr algn="ctr"/>
            <a:r>
              <a:rPr lang="ru-RU" dirty="0" err="1"/>
              <a:t>т</a:t>
            </a:r>
            <a:r>
              <a:rPr lang="ru-RU" dirty="0" err="1" smtClean="0"/>
              <a:t>успэт</a:t>
            </a:r>
            <a:r>
              <a:rPr lang="ru-RU" dirty="0" smtClean="0"/>
              <a:t> - </a:t>
            </a:r>
            <a:r>
              <a:rPr lang="ru-RU" dirty="0" err="1" smtClean="0"/>
              <a:t>арай</a:t>
            </a:r>
            <a:endParaRPr lang="ru-RU" dirty="0"/>
          </a:p>
        </p:txBody>
      </p:sp>
      <p:pic>
        <p:nvPicPr>
          <p:cNvPr id="2054" name="Picture 6"/>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tretch>
            <a:fillRect/>
          </a:stretch>
        </p:blipFill>
        <p:spPr bwMode="auto">
          <a:xfrm>
            <a:off x="8389817" y="1961622"/>
            <a:ext cx="1032806" cy="3375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505" y="1896507"/>
            <a:ext cx="1021557" cy="344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0290" y="1961623"/>
            <a:ext cx="1023937" cy="3375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927648" y="3324707"/>
            <a:ext cx="624660" cy="769441"/>
          </a:xfrm>
          <a:prstGeom prst="rect">
            <a:avLst/>
          </a:prstGeom>
          <a:noFill/>
        </p:spPr>
        <p:txBody>
          <a:bodyPr wrap="square" rtlCol="0">
            <a:spAutoFit/>
          </a:bodyPr>
          <a:lstStyle/>
          <a:p>
            <a:r>
              <a:rPr lang="ru-RU" sz="4400" b="1" dirty="0">
                <a:solidFill>
                  <a:prstClr val="black"/>
                </a:solidFill>
                <a:latin typeface="Calibri"/>
              </a:rPr>
              <a:t>Ь</a:t>
            </a:r>
          </a:p>
        </p:txBody>
      </p:sp>
      <p:sp>
        <p:nvSpPr>
          <p:cNvPr id="11" name="TextBox 10"/>
          <p:cNvSpPr txBox="1"/>
          <p:nvPr/>
        </p:nvSpPr>
        <p:spPr>
          <a:xfrm>
            <a:off x="3733181" y="3324707"/>
            <a:ext cx="490612" cy="769441"/>
          </a:xfrm>
          <a:prstGeom prst="rect">
            <a:avLst/>
          </a:prstGeom>
          <a:noFill/>
        </p:spPr>
        <p:txBody>
          <a:bodyPr wrap="square" rtlCol="0">
            <a:spAutoFit/>
          </a:bodyPr>
          <a:lstStyle/>
          <a:p>
            <a:r>
              <a:rPr lang="ru-RU" sz="4400" b="1" dirty="0">
                <a:solidFill>
                  <a:prstClr val="black"/>
                </a:solidFill>
                <a:latin typeface="Calibri"/>
              </a:rPr>
              <a:t>+</a:t>
            </a:r>
          </a:p>
        </p:txBody>
      </p:sp>
      <p:sp>
        <p:nvSpPr>
          <p:cNvPr id="13" name="Прямоугольник 12"/>
          <p:cNvSpPr/>
          <p:nvPr/>
        </p:nvSpPr>
        <p:spPr>
          <a:xfrm>
            <a:off x="8292244" y="3468722"/>
            <a:ext cx="1165704" cy="584775"/>
          </a:xfrm>
          <a:prstGeom prst="rect">
            <a:avLst/>
          </a:prstGeom>
        </p:spPr>
        <p:txBody>
          <a:bodyPr wrap="none">
            <a:spAutoFit/>
          </a:bodyPr>
          <a:lstStyle/>
          <a:p>
            <a:r>
              <a:rPr lang="ru-RU" sz="3200" b="1" dirty="0">
                <a:solidFill>
                  <a:prstClr val="black"/>
                </a:solidFill>
                <a:latin typeface="Calibri"/>
              </a:rPr>
              <a:t> СЫҺ.</a:t>
            </a:r>
          </a:p>
        </p:txBody>
      </p:sp>
      <p:sp>
        <p:nvSpPr>
          <p:cNvPr id="16" name="TextBox 15"/>
          <p:cNvSpPr txBox="1"/>
          <p:nvPr/>
        </p:nvSpPr>
        <p:spPr>
          <a:xfrm>
            <a:off x="2495600" y="5445227"/>
            <a:ext cx="3168352" cy="461665"/>
          </a:xfrm>
          <a:prstGeom prst="rect">
            <a:avLst/>
          </a:prstGeom>
          <a:noFill/>
        </p:spPr>
        <p:txBody>
          <a:bodyPr wrap="square" rtlCol="0">
            <a:spAutoFit/>
          </a:bodyPr>
          <a:lstStyle/>
          <a:p>
            <a:r>
              <a:rPr lang="ru-RU" sz="2400" b="1" dirty="0">
                <a:solidFill>
                  <a:prstClr val="black"/>
                </a:solidFill>
                <a:latin typeface="Calibri"/>
              </a:rPr>
              <a:t>латунь + </a:t>
            </a:r>
            <a:r>
              <a:rPr lang="ru-RU" sz="2400" b="1" dirty="0" err="1">
                <a:solidFill>
                  <a:prstClr val="black"/>
                </a:solidFill>
                <a:latin typeface="Calibri"/>
              </a:rPr>
              <a:t>тан</a:t>
            </a:r>
            <a:r>
              <a:rPr lang="ru-RU" sz="2400" b="1" dirty="0">
                <a:solidFill>
                  <a:prstClr val="black"/>
                </a:solidFill>
                <a:latin typeface="Calibri"/>
              </a:rPr>
              <a:t>&gt;</a:t>
            </a:r>
            <a:r>
              <a:rPr lang="ru-RU" sz="2400" b="1" dirty="0" err="1">
                <a:solidFill>
                  <a:prstClr val="black"/>
                </a:solidFill>
                <a:latin typeface="Calibri"/>
              </a:rPr>
              <a:t>латунтан</a:t>
            </a:r>
            <a:endParaRPr lang="ru-RU" sz="2400" b="1" dirty="0">
              <a:solidFill>
                <a:prstClr val="black"/>
              </a:solidFill>
              <a:latin typeface="Calibri"/>
            </a:endParaRPr>
          </a:p>
        </p:txBody>
      </p:sp>
      <p:sp>
        <p:nvSpPr>
          <p:cNvPr id="17" name="TextBox 16"/>
          <p:cNvSpPr txBox="1"/>
          <p:nvPr/>
        </p:nvSpPr>
        <p:spPr>
          <a:xfrm>
            <a:off x="6888088" y="5373217"/>
            <a:ext cx="2808312" cy="461665"/>
          </a:xfrm>
          <a:prstGeom prst="rect">
            <a:avLst/>
          </a:prstGeom>
          <a:noFill/>
        </p:spPr>
        <p:txBody>
          <a:bodyPr wrap="square" rtlCol="0">
            <a:spAutoFit/>
          </a:bodyPr>
          <a:lstStyle/>
          <a:p>
            <a:r>
              <a:rPr lang="ru-RU" sz="2400" b="1" dirty="0">
                <a:solidFill>
                  <a:prstClr val="black"/>
                </a:solidFill>
                <a:latin typeface="Calibri"/>
              </a:rPr>
              <a:t>ге</a:t>
            </a:r>
            <a:r>
              <a:rPr lang="ru-RU" sz="2400" b="1" u="sng" dirty="0">
                <a:solidFill>
                  <a:prstClr val="black"/>
                </a:solidFill>
                <a:latin typeface="Calibri"/>
              </a:rPr>
              <a:t>ль</a:t>
            </a:r>
            <a:r>
              <a:rPr lang="ru-RU" sz="2400" b="1" dirty="0">
                <a:solidFill>
                  <a:prstClr val="black"/>
                </a:solidFill>
                <a:latin typeface="Calibri"/>
              </a:rPr>
              <a:t> + гэ &gt; </a:t>
            </a:r>
            <a:r>
              <a:rPr lang="ru-RU" sz="2400" b="1" dirty="0" err="1">
                <a:solidFill>
                  <a:prstClr val="black"/>
                </a:solidFill>
                <a:latin typeface="Calibri"/>
              </a:rPr>
              <a:t>ге</a:t>
            </a:r>
            <a:r>
              <a:rPr lang="ru-RU" sz="2400" b="1" u="sng" dirty="0" err="1">
                <a:solidFill>
                  <a:prstClr val="black"/>
                </a:solidFill>
                <a:latin typeface="Calibri"/>
              </a:rPr>
              <a:t>ль</a:t>
            </a:r>
            <a:r>
              <a:rPr lang="ru-RU" sz="2400" b="1" dirty="0" err="1">
                <a:solidFill>
                  <a:prstClr val="black"/>
                </a:solidFill>
                <a:latin typeface="Calibri"/>
              </a:rPr>
              <a:t>гэ</a:t>
            </a:r>
            <a:endParaRPr lang="ru-RU" sz="2400" b="1" dirty="0">
              <a:solidFill>
                <a:prstClr val="black"/>
              </a:solidFill>
              <a:latin typeface="Calibri"/>
            </a:endParaRPr>
          </a:p>
        </p:txBody>
      </p:sp>
      <p:sp>
        <p:nvSpPr>
          <p:cNvPr id="18" name="Стрелка вниз 17"/>
          <p:cNvSpPr/>
          <p:nvPr/>
        </p:nvSpPr>
        <p:spPr>
          <a:xfrm>
            <a:off x="6041900" y="1550738"/>
            <a:ext cx="121158" cy="44705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19" name="TextBox 18"/>
          <p:cNvSpPr txBox="1"/>
          <p:nvPr/>
        </p:nvSpPr>
        <p:spPr>
          <a:xfrm>
            <a:off x="2495601" y="6156013"/>
            <a:ext cx="7200799" cy="461665"/>
          </a:xfrm>
          <a:prstGeom prst="rect">
            <a:avLst/>
          </a:prstGeom>
          <a:noFill/>
        </p:spPr>
        <p:txBody>
          <a:bodyPr wrap="square" rtlCol="0">
            <a:spAutoFit/>
          </a:bodyPr>
          <a:lstStyle/>
          <a:p>
            <a:pPr algn="ctr"/>
            <a:r>
              <a:rPr lang="ru-RU" sz="2400" b="1" dirty="0">
                <a:solidFill>
                  <a:prstClr val="black"/>
                </a:solidFill>
                <a:latin typeface="Calibri"/>
              </a:rPr>
              <a:t>гель + </a:t>
            </a:r>
            <a:r>
              <a:rPr lang="ru-RU" sz="2400" b="1" u="sng" dirty="0" err="1">
                <a:solidFill>
                  <a:prstClr val="black"/>
                </a:solidFill>
                <a:latin typeface="Calibri"/>
              </a:rPr>
              <a:t>л</a:t>
            </a:r>
            <a:r>
              <a:rPr lang="ru-RU" sz="2400" b="1" dirty="0" err="1">
                <a:solidFill>
                  <a:prstClr val="black"/>
                </a:solidFill>
                <a:latin typeface="Calibri"/>
              </a:rPr>
              <a:t>ээҕэр</a:t>
            </a:r>
            <a:r>
              <a:rPr lang="ru-RU" sz="2400" b="1" dirty="0">
                <a:solidFill>
                  <a:prstClr val="black"/>
                </a:solidFill>
                <a:latin typeface="Calibri"/>
              </a:rPr>
              <a:t> &gt; </a:t>
            </a:r>
            <a:r>
              <a:rPr lang="ru-RU" sz="2400" b="1" dirty="0" err="1">
                <a:solidFill>
                  <a:prstClr val="black"/>
                </a:solidFill>
                <a:latin typeface="Calibri"/>
              </a:rPr>
              <a:t>ге</a:t>
            </a:r>
            <a:r>
              <a:rPr lang="ru-RU" sz="2400" b="1" u="sng" dirty="0" err="1">
                <a:solidFill>
                  <a:prstClr val="black"/>
                </a:solidFill>
                <a:latin typeface="Calibri"/>
              </a:rPr>
              <a:t>лл</a:t>
            </a:r>
            <a:r>
              <a:rPr lang="ru-RU" sz="2400" b="1" dirty="0" err="1">
                <a:solidFill>
                  <a:prstClr val="black"/>
                </a:solidFill>
                <a:latin typeface="Calibri"/>
              </a:rPr>
              <a:t>ээҕэр</a:t>
            </a:r>
            <a:endParaRPr lang="ru-RU" sz="2400" b="1" dirty="0">
              <a:solidFill>
                <a:prstClr val="black"/>
              </a:solidFill>
              <a:latin typeface="Calibri"/>
            </a:endParaRPr>
          </a:p>
        </p:txBody>
      </p:sp>
      <p:cxnSp>
        <p:nvCxnSpPr>
          <p:cNvPr id="21" name="Прямая со стрелкой 20"/>
          <p:cNvCxnSpPr/>
          <p:nvPr/>
        </p:nvCxnSpPr>
        <p:spPr>
          <a:xfrm>
            <a:off x="7449177" y="1118886"/>
            <a:ext cx="4572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flipH="1">
            <a:off x="4318891" y="1118886"/>
            <a:ext cx="444962"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67" name="Прямая со стрелкой 2066"/>
          <p:cNvCxnSpPr/>
          <p:nvPr/>
        </p:nvCxnSpPr>
        <p:spPr>
          <a:xfrm>
            <a:off x="3380384" y="5834881"/>
            <a:ext cx="0" cy="1928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82" name="Прямая со стрелкой 2081"/>
          <p:cNvCxnSpPr/>
          <p:nvPr/>
        </p:nvCxnSpPr>
        <p:spPr>
          <a:xfrm>
            <a:off x="4925870" y="6525344"/>
            <a:ext cx="0" cy="1663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10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77" y="3232154"/>
            <a:ext cx="95091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4"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7276" y="3358975"/>
            <a:ext cx="96996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06" name="Прямоугольник 2105"/>
          <p:cNvSpPr/>
          <p:nvPr/>
        </p:nvSpPr>
        <p:spPr>
          <a:xfrm>
            <a:off x="4223793" y="3417039"/>
            <a:ext cx="1238442" cy="584775"/>
          </a:xfrm>
          <a:prstGeom prst="rect">
            <a:avLst/>
          </a:prstGeom>
        </p:spPr>
        <p:txBody>
          <a:bodyPr wrap="square">
            <a:spAutoFit/>
          </a:bodyPr>
          <a:lstStyle/>
          <a:p>
            <a:r>
              <a:rPr lang="ru-RU" sz="3200" b="1" dirty="0">
                <a:solidFill>
                  <a:prstClr val="black"/>
                </a:solidFill>
                <a:latin typeface="Calibri"/>
              </a:rPr>
              <a:t>СЫҺ.</a:t>
            </a:r>
          </a:p>
        </p:txBody>
      </p:sp>
      <p:pic>
        <p:nvPicPr>
          <p:cNvPr id="3" name="Рисунок 2"/>
          <p:cNvPicPr>
            <a:picLocks noChangeAspect="1"/>
          </p:cNvPicPr>
          <p:nvPr/>
        </p:nvPicPr>
        <p:blipFill>
          <a:blip r:embed="rId6"/>
          <a:stretch>
            <a:fillRect/>
          </a:stretch>
        </p:blipFill>
        <p:spPr>
          <a:xfrm>
            <a:off x="10406634" y="0"/>
            <a:ext cx="1707028" cy="1914310"/>
          </a:xfrm>
          <a:prstGeom prst="rect">
            <a:avLst/>
          </a:prstGeom>
        </p:spPr>
      </p:pic>
    </p:spTree>
    <p:extLst>
      <p:ext uri="{BB962C8B-B14F-4D97-AF65-F5344CB8AC3E}">
        <p14:creationId xmlns:p14="http://schemas.microsoft.com/office/powerpoint/2010/main" val="81728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flipH="1">
            <a:off x="0" y="0"/>
            <a:ext cx="12192000" cy="6858000"/>
          </a:xfrm>
          <a:prstGeom prst="rect">
            <a:avLst/>
          </a:prstGeom>
        </p:spPr>
      </p:pic>
      <p:sp>
        <p:nvSpPr>
          <p:cNvPr id="2" name="Заголовок 1"/>
          <p:cNvSpPr>
            <a:spLocks noGrp="1"/>
          </p:cNvSpPr>
          <p:nvPr>
            <p:ph type="title"/>
          </p:nvPr>
        </p:nvSpPr>
        <p:spPr>
          <a:xfrm>
            <a:off x="1497807" y="519393"/>
            <a:ext cx="9196386" cy="1325563"/>
          </a:xfrm>
          <a:noFill/>
        </p:spPr>
        <p:style>
          <a:lnRef idx="2">
            <a:schemeClr val="accent1"/>
          </a:lnRef>
          <a:fillRef idx="1">
            <a:schemeClr val="lt1"/>
          </a:fillRef>
          <a:effectRef idx="0">
            <a:schemeClr val="accent1"/>
          </a:effectRef>
          <a:fontRef idx="minor">
            <a:schemeClr val="dk1"/>
          </a:fontRef>
        </p:style>
        <p:txBody>
          <a:bodyPr>
            <a:normAutofit/>
          </a:bodyPr>
          <a:lstStyle/>
          <a:p>
            <a:pPr algn="ctr"/>
            <a:r>
              <a:rPr lang="en-US" sz="3600" dirty="0" smtClean="0">
                <a:solidFill>
                  <a:srgbClr val="0070C0"/>
                </a:solidFill>
                <a:latin typeface="Century" panose="02040604050505020304" pitchFamily="18" charset="0"/>
                <a:cs typeface="Times New Roman" panose="02020603050405020304" pitchFamily="18" charset="0"/>
              </a:rPr>
              <a:t>POWERPOINT </a:t>
            </a:r>
            <a:r>
              <a:rPr lang="sah-RU" sz="3600" dirty="0" smtClean="0">
                <a:solidFill>
                  <a:srgbClr val="0070C0"/>
                </a:solidFill>
                <a:latin typeface="Century" panose="02040604050505020304" pitchFamily="18" charset="0"/>
                <a:cs typeface="Times New Roman" panose="02020603050405020304" pitchFamily="18" charset="0"/>
              </a:rPr>
              <a:t>ПРЕЗЕНТАЦИЯҔА ОҤОРУУ</a:t>
            </a:r>
            <a:endParaRPr lang="ru-RU" sz="3600" dirty="0">
              <a:solidFill>
                <a:srgbClr val="0070C0"/>
              </a:solidFill>
              <a:latin typeface="Century" panose="02040604050505020304" pitchFamily="18" charset="0"/>
              <a:cs typeface="Times New Roman" panose="02020603050405020304" pitchFamily="18" charset="0"/>
            </a:endParaRPr>
          </a:p>
        </p:txBody>
      </p:sp>
      <p:sp>
        <p:nvSpPr>
          <p:cNvPr id="3" name="Объект 2"/>
          <p:cNvSpPr>
            <a:spLocks noGrp="1"/>
          </p:cNvSpPr>
          <p:nvPr>
            <p:ph idx="1"/>
          </p:nvPr>
        </p:nvSpPr>
        <p:spPr>
          <a:xfrm>
            <a:off x="838200" y="2364348"/>
            <a:ext cx="10515600" cy="1541195"/>
          </a:xfrm>
          <a:prstGeom prst="roundRect">
            <a:avLst/>
          </a:prstGeom>
        </p:spPr>
        <p:style>
          <a:lnRef idx="2">
            <a:schemeClr val="accent2"/>
          </a:lnRef>
          <a:fillRef idx="1">
            <a:schemeClr val="lt1"/>
          </a:fillRef>
          <a:effectRef idx="0">
            <a:schemeClr val="accent2"/>
          </a:effectRef>
          <a:fontRef idx="minor">
            <a:schemeClr val="dk1"/>
          </a:fontRef>
        </p:style>
        <p:txBody>
          <a:bodyPr>
            <a:normAutofit lnSpcReduction="10000"/>
          </a:bodyPr>
          <a:lstStyle/>
          <a:p>
            <a:pPr marL="0" indent="0" algn="just">
              <a:buNone/>
            </a:pPr>
            <a:r>
              <a:rPr lang="ru-RU" sz="3200" b="1" dirty="0" err="1" smtClean="0">
                <a:ln w="0"/>
                <a:solidFill>
                  <a:schemeClr val="accent2"/>
                </a:solidFill>
                <a:latin typeface="Century" panose="02040604050505020304" pitchFamily="18" charset="0"/>
              </a:rPr>
              <a:t>PowerPoint</a:t>
            </a:r>
            <a:r>
              <a:rPr lang="ru-RU" sz="3200" b="1" dirty="0" smtClean="0">
                <a:ln w="0"/>
                <a:solidFill>
                  <a:schemeClr val="accent2"/>
                </a:solidFill>
                <a:latin typeface="Century" panose="02040604050505020304" pitchFamily="18" charset="0"/>
              </a:rPr>
              <a:t> </a:t>
            </a:r>
            <a:r>
              <a:rPr lang="sah-RU" sz="3200" b="1" dirty="0" smtClean="0">
                <a:ln w="0"/>
                <a:solidFill>
                  <a:schemeClr val="accent2"/>
                </a:solidFill>
                <a:latin typeface="Century" panose="02040604050505020304" pitchFamily="18" charset="0"/>
              </a:rPr>
              <a:t>бырагыраамаҕа </a:t>
            </a:r>
            <a:r>
              <a:rPr lang="ru-RU" sz="3200" b="1" dirty="0" err="1" smtClean="0">
                <a:ln w="0"/>
                <a:solidFill>
                  <a:schemeClr val="accent2"/>
                </a:solidFill>
                <a:latin typeface="Century" panose="02040604050505020304" pitchFamily="18" charset="0"/>
              </a:rPr>
              <a:t>баар</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бэлэм</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халыыптары</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туһаныаххын</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сөп</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эбэтэр</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бэйэҥ</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толкуйдаан</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оҥоруоххун</a:t>
            </a:r>
            <a:r>
              <a:rPr lang="ru-RU" sz="3200" b="1" dirty="0" smtClean="0">
                <a:ln w="0"/>
                <a:solidFill>
                  <a:schemeClr val="accent2"/>
                </a:solidFill>
                <a:latin typeface="Century" panose="02040604050505020304" pitchFamily="18" charset="0"/>
              </a:rPr>
              <a:t> </a:t>
            </a:r>
            <a:r>
              <a:rPr lang="ru-RU" sz="3200" b="1" dirty="0" err="1" smtClean="0">
                <a:ln w="0"/>
                <a:solidFill>
                  <a:schemeClr val="accent2"/>
                </a:solidFill>
                <a:latin typeface="Century" panose="02040604050505020304" pitchFamily="18" charset="0"/>
              </a:rPr>
              <a:t>сөп</a:t>
            </a:r>
            <a:r>
              <a:rPr lang="ru-RU" sz="3200" b="1" dirty="0" smtClean="0">
                <a:ln w="0"/>
                <a:solidFill>
                  <a:schemeClr val="accent2"/>
                </a:solidFill>
                <a:latin typeface="Century" panose="02040604050505020304" pitchFamily="18" charset="0"/>
              </a:rPr>
              <a:t>. </a:t>
            </a:r>
            <a:endParaRPr lang="ru-RU" sz="3200" b="1" dirty="0">
              <a:ln w="0"/>
              <a:solidFill>
                <a:schemeClr val="accent2"/>
              </a:solidFill>
              <a:latin typeface="Century" panose="02040604050505020304" pitchFamily="18" charset="0"/>
            </a:endParaRPr>
          </a:p>
        </p:txBody>
      </p:sp>
      <p:pic>
        <p:nvPicPr>
          <p:cNvPr id="5" name="Рисунок 4"/>
          <p:cNvPicPr>
            <a:picLocks noChangeAspect="1"/>
          </p:cNvPicPr>
          <p:nvPr/>
        </p:nvPicPr>
        <p:blipFill>
          <a:blip r:embed="rId3"/>
          <a:stretch>
            <a:fillRect/>
          </a:stretch>
        </p:blipFill>
        <p:spPr>
          <a:xfrm>
            <a:off x="7224566" y="3579451"/>
            <a:ext cx="5273807" cy="3538245"/>
          </a:xfrm>
          <a:prstGeom prst="rect">
            <a:avLst/>
          </a:prstGeom>
        </p:spPr>
      </p:pic>
    </p:spTree>
    <p:extLst>
      <p:ext uri="{BB962C8B-B14F-4D97-AF65-F5344CB8AC3E}">
        <p14:creationId xmlns:p14="http://schemas.microsoft.com/office/powerpoint/2010/main" val="37139857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0" y="0"/>
            <a:ext cx="12192000" cy="6857999"/>
          </a:xfrm>
          <a:prstGeom prst="rect">
            <a:avLst/>
          </a:prstGeom>
        </p:spPr>
      </p:pic>
      <p:sp>
        <p:nvSpPr>
          <p:cNvPr id="2" name="Заголовок 1"/>
          <p:cNvSpPr>
            <a:spLocks noGrp="1"/>
          </p:cNvSpPr>
          <p:nvPr>
            <p:ph type="title"/>
          </p:nvPr>
        </p:nvSpPr>
        <p:spPr>
          <a:xfrm>
            <a:off x="838199" y="182563"/>
            <a:ext cx="10515600" cy="1325563"/>
          </a:xfrm>
          <a:noFill/>
        </p:spPr>
        <p:style>
          <a:lnRef idx="2">
            <a:schemeClr val="accent1"/>
          </a:lnRef>
          <a:fillRef idx="1">
            <a:schemeClr val="lt1"/>
          </a:fillRef>
          <a:effectRef idx="0">
            <a:schemeClr val="accent1"/>
          </a:effectRef>
          <a:fontRef idx="minor">
            <a:schemeClr val="dk1"/>
          </a:fontRef>
        </p:style>
        <p:txBody>
          <a:bodyPr/>
          <a:lstStyle/>
          <a:p>
            <a:pPr algn="ctr"/>
            <a:r>
              <a:rPr lang="sah-RU" dirty="0" smtClean="0">
                <a:solidFill>
                  <a:schemeClr val="accent1">
                    <a:lumMod val="75000"/>
                  </a:schemeClr>
                </a:solidFill>
                <a:latin typeface="Times New Roman" panose="02020603050405020304" pitchFamily="18" charset="0"/>
                <a:cs typeface="Times New Roman" panose="02020603050405020304" pitchFamily="18" charset="0"/>
              </a:rPr>
              <a:t>ҮЛЭ ХААМЫЫТА:</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47662" y="1690688"/>
            <a:ext cx="11496675" cy="477053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200" dirty="0">
                <a:solidFill>
                  <a:srgbClr val="FF0000"/>
                </a:solidFill>
                <a:latin typeface="Times New Roman" panose="02020603050405020304" pitchFamily="18" charset="0"/>
                <a:cs typeface="Times New Roman" panose="02020603050405020304" pitchFamily="18" charset="0"/>
              </a:rPr>
              <a:t>1.</a:t>
            </a:r>
            <a:r>
              <a:rPr lang="ru-RU" sz="2200" dirty="0">
                <a:solidFill>
                  <a:srgbClr val="0070C0"/>
                </a:solidFill>
                <a:latin typeface="Times New Roman" panose="02020603050405020304" pitchFamily="18" charset="0"/>
                <a:cs typeface="Times New Roman" panose="02020603050405020304" pitchFamily="18" charset="0"/>
              </a:rPr>
              <a:t> Слайд </a:t>
            </a:r>
            <a:r>
              <a:rPr lang="ru-RU" sz="2200" dirty="0" err="1">
                <a:solidFill>
                  <a:srgbClr val="0070C0"/>
                </a:solidFill>
                <a:latin typeface="Times New Roman" panose="02020603050405020304" pitchFamily="18" charset="0"/>
                <a:cs typeface="Times New Roman" panose="02020603050405020304" pitchFamily="18" charset="0"/>
              </a:rPr>
              <a:t>кээмэйин</a:t>
            </a:r>
            <a:r>
              <a:rPr lang="ru-RU" sz="2200" dirty="0">
                <a:solidFill>
                  <a:srgbClr val="0070C0"/>
                </a:solidFill>
                <a:latin typeface="Times New Roman" panose="02020603050405020304" pitchFamily="18" charset="0"/>
                <a:cs typeface="Times New Roman" panose="02020603050405020304" pitchFamily="18" charset="0"/>
              </a:rPr>
              <a:t> тал.  «Дизайн» -&gt; «параметры страницы» -&gt; </a:t>
            </a:r>
            <a:r>
              <a:rPr lang="ru-RU" sz="2200" dirty="0" err="1">
                <a:solidFill>
                  <a:srgbClr val="0070C0"/>
                </a:solidFill>
                <a:latin typeface="Times New Roman" panose="02020603050405020304" pitchFamily="18" charset="0"/>
                <a:cs typeface="Times New Roman" panose="02020603050405020304" pitchFamily="18" charset="0"/>
              </a:rPr>
              <a:t>иккиттэн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биирин</a:t>
            </a:r>
            <a:r>
              <a:rPr lang="ru-RU" sz="2200" dirty="0">
                <a:solidFill>
                  <a:srgbClr val="0070C0"/>
                </a:solidFill>
                <a:latin typeface="Times New Roman" panose="02020603050405020304" pitchFamily="18" charset="0"/>
                <a:cs typeface="Times New Roman" panose="02020603050405020304" pitchFamily="18" charset="0"/>
              </a:rPr>
              <a:t> тал. </a:t>
            </a:r>
          </a:p>
          <a:p>
            <a:pPr algn="just"/>
            <a:r>
              <a:rPr lang="ru-RU" sz="2200" dirty="0">
                <a:solidFill>
                  <a:srgbClr val="00B050"/>
                </a:solidFill>
                <a:latin typeface="Times New Roman" panose="02020603050405020304" pitchFamily="18" charset="0"/>
                <a:cs typeface="Times New Roman" panose="02020603050405020304" pitchFamily="18" charset="0"/>
              </a:rPr>
              <a:t>2.</a:t>
            </a:r>
            <a:r>
              <a:rPr lang="ru-RU" sz="2200" dirty="0">
                <a:solidFill>
                  <a:srgbClr val="0070C0"/>
                </a:solidFill>
                <a:latin typeface="Times New Roman" panose="02020603050405020304" pitchFamily="18" charset="0"/>
                <a:cs typeface="Times New Roman" panose="02020603050405020304" pitchFamily="18" charset="0"/>
              </a:rPr>
              <a:t> Макеты тал. «Главная» -&gt; «макет» -&gt; </a:t>
            </a:r>
            <a:r>
              <a:rPr lang="ru-RU" sz="2200" dirty="0" err="1">
                <a:solidFill>
                  <a:srgbClr val="0070C0"/>
                </a:solidFill>
                <a:latin typeface="Times New Roman" panose="02020603050405020304" pitchFamily="18" charset="0"/>
                <a:cs typeface="Times New Roman" panose="02020603050405020304" pitchFamily="18" charset="0"/>
              </a:rPr>
              <a:t>сөп</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түбэһэри</a:t>
            </a:r>
            <a:r>
              <a:rPr lang="ru-RU" sz="2200" dirty="0">
                <a:solidFill>
                  <a:srgbClr val="0070C0"/>
                </a:solidFill>
                <a:latin typeface="Times New Roman" panose="02020603050405020304" pitchFamily="18" charset="0"/>
                <a:cs typeface="Times New Roman" panose="02020603050405020304" pitchFamily="18" charset="0"/>
              </a:rPr>
              <a:t> тал. </a:t>
            </a:r>
          </a:p>
          <a:p>
            <a:pPr algn="just"/>
            <a:r>
              <a:rPr lang="ru-RU" sz="2200" dirty="0">
                <a:solidFill>
                  <a:srgbClr val="00B0F0"/>
                </a:solidFill>
                <a:latin typeface="Times New Roman" panose="02020603050405020304" pitchFamily="18" charset="0"/>
                <a:cs typeface="Times New Roman" panose="02020603050405020304" pitchFamily="18" charset="0"/>
              </a:rPr>
              <a:t>3.</a:t>
            </a:r>
            <a:r>
              <a:rPr lang="ru-RU" sz="2200" dirty="0">
                <a:solidFill>
                  <a:srgbClr val="0070C0"/>
                </a:solidFill>
                <a:latin typeface="Times New Roman" panose="02020603050405020304" pitchFamily="18" charset="0"/>
                <a:cs typeface="Times New Roman" panose="02020603050405020304" pitchFamily="18" charset="0"/>
              </a:rPr>
              <a:t> Фону тал. «Дизайн». Манна </a:t>
            </a:r>
            <a:r>
              <a:rPr lang="ru-RU" sz="2200" dirty="0" err="1">
                <a:solidFill>
                  <a:srgbClr val="0070C0"/>
                </a:solidFill>
                <a:latin typeface="Times New Roman" panose="02020603050405020304" pitchFamily="18" charset="0"/>
                <a:cs typeface="Times New Roman" panose="02020603050405020304" pitchFamily="18" charset="0"/>
              </a:rPr>
              <a:t>киирэн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сөбүлүүр</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өҥҥүн</a:t>
            </a:r>
            <a:r>
              <a:rPr lang="ru-RU" sz="2200" dirty="0">
                <a:solidFill>
                  <a:srgbClr val="0070C0"/>
                </a:solidFill>
                <a:latin typeface="Times New Roman" panose="02020603050405020304" pitchFamily="18" charset="0"/>
                <a:cs typeface="Times New Roman" panose="02020603050405020304" pitchFamily="18" charset="0"/>
              </a:rPr>
              <a:t> тал.</a:t>
            </a:r>
          </a:p>
          <a:p>
            <a:pPr algn="just"/>
            <a:r>
              <a:rPr lang="ru-RU" sz="2200" dirty="0">
                <a:solidFill>
                  <a:schemeClr val="accent2"/>
                </a:solidFill>
                <a:latin typeface="Times New Roman" panose="02020603050405020304" pitchFamily="18" charset="0"/>
                <a:cs typeface="Times New Roman" panose="02020603050405020304" pitchFamily="18" charset="0"/>
              </a:rPr>
              <a:t>4.</a:t>
            </a:r>
            <a:r>
              <a:rPr lang="ru-RU" sz="2200" dirty="0">
                <a:solidFill>
                  <a:srgbClr val="0070C0"/>
                </a:solidFill>
                <a:latin typeface="Times New Roman" panose="02020603050405020304" pitchFamily="18" charset="0"/>
                <a:cs typeface="Times New Roman" panose="02020603050405020304" pitchFamily="18" charset="0"/>
              </a:rPr>
              <a:t> </a:t>
            </a:r>
            <a:r>
              <a:rPr lang="en-US" sz="2200" dirty="0">
                <a:solidFill>
                  <a:srgbClr val="0070C0"/>
                </a:solidFill>
                <a:latin typeface="Times New Roman" panose="02020603050405020304" pitchFamily="18" charset="0"/>
                <a:cs typeface="Times New Roman" panose="02020603050405020304" pitchFamily="18" charset="0"/>
              </a:rPr>
              <a:t>SmartArt </a:t>
            </a:r>
            <a:r>
              <a:rPr lang="ru-RU" sz="2200" dirty="0" err="1">
                <a:solidFill>
                  <a:srgbClr val="0070C0"/>
                </a:solidFill>
                <a:latin typeface="Times New Roman" panose="02020603050405020304" pitchFamily="18" charset="0"/>
                <a:cs typeface="Times New Roman" panose="02020603050405020304" pitchFamily="18" charset="0"/>
              </a:rPr>
              <a:t>элеменнэрин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эп</a:t>
            </a:r>
            <a:r>
              <a:rPr lang="ru-RU" sz="2200" dirty="0">
                <a:solidFill>
                  <a:srgbClr val="0070C0"/>
                </a:solidFill>
                <a:latin typeface="Times New Roman" panose="02020603050405020304" pitchFamily="18" charset="0"/>
                <a:cs typeface="Times New Roman" panose="02020603050405020304" pitchFamily="18" charset="0"/>
              </a:rPr>
              <a:t>. «Вставка» -&gt; </a:t>
            </a:r>
            <a:r>
              <a:rPr lang="en-US" sz="2200" dirty="0">
                <a:solidFill>
                  <a:srgbClr val="0070C0"/>
                </a:solidFill>
                <a:latin typeface="Times New Roman" panose="02020603050405020304" pitchFamily="18" charset="0"/>
                <a:cs typeface="Times New Roman" panose="02020603050405020304" pitchFamily="18" charset="0"/>
              </a:rPr>
              <a:t>SmartArt -&gt; </a:t>
            </a:r>
            <a:r>
              <a:rPr lang="ru-RU" sz="2200" dirty="0" err="1">
                <a:solidFill>
                  <a:srgbClr val="0070C0"/>
                </a:solidFill>
                <a:latin typeface="Times New Roman" panose="02020603050405020304" pitchFamily="18" charset="0"/>
                <a:cs typeface="Times New Roman" panose="02020603050405020304" pitchFamily="18" charset="0"/>
              </a:rPr>
              <a:t>элемени</a:t>
            </a:r>
            <a:r>
              <a:rPr lang="ru-RU" sz="2200" dirty="0">
                <a:solidFill>
                  <a:srgbClr val="0070C0"/>
                </a:solidFill>
                <a:latin typeface="Times New Roman" panose="02020603050405020304" pitchFamily="18" charset="0"/>
                <a:cs typeface="Times New Roman" panose="02020603050405020304" pitchFamily="18" charset="0"/>
              </a:rPr>
              <a:t> тал -&gt; «</a:t>
            </a:r>
            <a:r>
              <a:rPr lang="ru-RU" sz="2200" dirty="0" err="1">
                <a:solidFill>
                  <a:srgbClr val="0070C0"/>
                </a:solidFill>
                <a:latin typeface="Times New Roman" panose="02020603050405020304" pitchFamily="18" charset="0"/>
                <a:cs typeface="Times New Roman" panose="02020603050405020304" pitchFamily="18" charset="0"/>
              </a:rPr>
              <a:t>ок</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кунуопканы</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баттаа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Элемени</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конструкторга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киирэн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уларыт</a:t>
            </a:r>
            <a:r>
              <a:rPr lang="ru-RU" sz="2200" dirty="0">
                <a:solidFill>
                  <a:srgbClr val="0070C0"/>
                </a:solidFill>
                <a:latin typeface="Times New Roman" panose="02020603050405020304" pitchFamily="18" charset="0"/>
                <a:cs typeface="Times New Roman" panose="02020603050405020304" pitchFamily="18" charset="0"/>
              </a:rPr>
              <a:t>. </a:t>
            </a:r>
          </a:p>
          <a:p>
            <a:pPr marL="342900" indent="-342900" algn="just">
              <a:buFont typeface="Wingdings" panose="05000000000000000000" pitchFamily="2" charset="2"/>
              <a:buChar char="ü"/>
            </a:pPr>
            <a:r>
              <a:rPr lang="ru-RU" sz="2200" dirty="0">
                <a:solidFill>
                  <a:srgbClr val="0070C0"/>
                </a:solidFill>
                <a:latin typeface="Times New Roman" panose="02020603050405020304" pitchFamily="18" charset="0"/>
                <a:cs typeface="Times New Roman" panose="02020603050405020304" pitchFamily="18" charset="0"/>
              </a:rPr>
              <a:t>Фигураны </a:t>
            </a:r>
            <a:r>
              <a:rPr lang="ru-RU" sz="2200" dirty="0" err="1">
                <a:solidFill>
                  <a:srgbClr val="0070C0"/>
                </a:solidFill>
                <a:latin typeface="Times New Roman" panose="02020603050405020304" pitchFamily="18" charset="0"/>
                <a:cs typeface="Times New Roman" panose="02020603050405020304" pitchFamily="18" charset="0"/>
              </a:rPr>
              <a:t>уруһуйдаа</a:t>
            </a:r>
            <a:r>
              <a:rPr lang="ru-RU" sz="2200" dirty="0">
                <a:solidFill>
                  <a:srgbClr val="0070C0"/>
                </a:solidFill>
                <a:latin typeface="Times New Roman" panose="02020603050405020304" pitchFamily="18" charset="0"/>
                <a:cs typeface="Times New Roman" panose="02020603050405020304" pitchFamily="18" charset="0"/>
              </a:rPr>
              <a:t>. Фигураны </a:t>
            </a:r>
            <a:r>
              <a:rPr lang="ru-RU" sz="2200" dirty="0" err="1">
                <a:solidFill>
                  <a:srgbClr val="0070C0"/>
                </a:solidFill>
                <a:latin typeface="Times New Roman" panose="02020603050405020304" pitchFamily="18" charset="0"/>
                <a:cs typeface="Times New Roman" panose="02020603050405020304" pitchFamily="18" charset="0"/>
              </a:rPr>
              <a:t>бэйэ</a:t>
            </a:r>
            <a:r>
              <a:rPr lang="ru-RU" sz="2200" dirty="0">
                <a:solidFill>
                  <a:srgbClr val="0070C0"/>
                </a:solidFill>
                <a:latin typeface="Times New Roman" panose="02020603050405020304" pitchFamily="18" charset="0"/>
                <a:cs typeface="Times New Roman" panose="02020603050405020304" pitchFamily="18" charset="0"/>
              </a:rPr>
              <a:t> да </a:t>
            </a:r>
            <a:r>
              <a:rPr lang="ru-RU" sz="2200" dirty="0" err="1">
                <a:solidFill>
                  <a:srgbClr val="0070C0"/>
                </a:solidFill>
                <a:latin typeface="Times New Roman" panose="02020603050405020304" pitchFamily="18" charset="0"/>
                <a:cs typeface="Times New Roman" panose="02020603050405020304" pitchFamily="18" charset="0"/>
              </a:rPr>
              <a:t>оҥоруон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сөп</a:t>
            </a:r>
            <a:r>
              <a:rPr lang="ru-RU" sz="2200" dirty="0">
                <a:solidFill>
                  <a:srgbClr val="0070C0"/>
                </a:solidFill>
                <a:latin typeface="Times New Roman" panose="02020603050405020304" pitchFamily="18" charset="0"/>
                <a:cs typeface="Times New Roman" panose="02020603050405020304" pitchFamily="18" charset="0"/>
              </a:rPr>
              <a:t>. «Вставка» -&gt; «фигуры» -&gt; «добавить фигуру». «</a:t>
            </a:r>
            <a:r>
              <a:rPr lang="ru-RU" sz="2200" dirty="0" err="1">
                <a:solidFill>
                  <a:srgbClr val="0070C0"/>
                </a:solidFill>
                <a:latin typeface="Times New Roman" panose="02020603050405020304" pitchFamily="18" charset="0"/>
                <a:cs typeface="Times New Roman" panose="02020603050405020304" pitchFamily="18" charset="0"/>
              </a:rPr>
              <a:t>Формакка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киирэн</a:t>
            </a:r>
            <a:r>
              <a:rPr lang="ru-RU" sz="2200" dirty="0">
                <a:solidFill>
                  <a:srgbClr val="0070C0"/>
                </a:solidFill>
                <a:latin typeface="Times New Roman" panose="02020603050405020304" pitchFamily="18" charset="0"/>
                <a:cs typeface="Times New Roman" panose="02020603050405020304" pitchFamily="18" charset="0"/>
              </a:rPr>
              <a:t>, фигура </a:t>
            </a:r>
            <a:r>
              <a:rPr lang="ru-RU" sz="2200" dirty="0" err="1">
                <a:solidFill>
                  <a:srgbClr val="0070C0"/>
                </a:solidFill>
                <a:latin typeface="Times New Roman" panose="02020603050405020304" pitchFamily="18" charset="0"/>
                <a:cs typeface="Times New Roman" panose="02020603050405020304" pitchFamily="18" charset="0"/>
              </a:rPr>
              <a:t>истиилин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өҥүн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уоларытыахха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сөп</a:t>
            </a:r>
            <a:r>
              <a:rPr lang="ru-RU" sz="2200" dirty="0">
                <a:solidFill>
                  <a:srgbClr val="0070C0"/>
                </a:solidFill>
                <a:latin typeface="Times New Roman" panose="02020603050405020304" pitchFamily="18" charset="0"/>
                <a:cs typeface="Times New Roman" panose="02020603050405020304" pitchFamily="18" charset="0"/>
              </a:rPr>
              <a:t>. «Вставка» -&gt; «надпись» </a:t>
            </a:r>
            <a:r>
              <a:rPr lang="ru-RU" sz="2200" dirty="0" err="1">
                <a:solidFill>
                  <a:srgbClr val="0070C0"/>
                </a:solidFill>
                <a:latin typeface="Times New Roman" panose="02020603050405020304" pitchFamily="18" charset="0"/>
                <a:cs typeface="Times New Roman" panose="02020603050405020304" pitchFamily="18" charset="0"/>
              </a:rPr>
              <a:t>баттаан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тиэкис</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эбиэххэ</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сөп</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Фигуралары</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холбоон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биир</a:t>
            </a:r>
            <a:r>
              <a:rPr lang="ru-RU" sz="2200" dirty="0">
                <a:solidFill>
                  <a:srgbClr val="0070C0"/>
                </a:solidFill>
                <a:latin typeface="Times New Roman" panose="02020603050405020304" pitchFamily="18" charset="0"/>
                <a:cs typeface="Times New Roman" panose="02020603050405020304" pitchFamily="18" charset="0"/>
              </a:rPr>
              <a:t> элемент </a:t>
            </a:r>
            <a:r>
              <a:rPr lang="ru-RU" sz="2200" dirty="0" err="1">
                <a:solidFill>
                  <a:srgbClr val="0070C0"/>
                </a:solidFill>
                <a:latin typeface="Times New Roman" panose="02020603050405020304" pitchFamily="18" charset="0"/>
                <a:cs typeface="Times New Roman" panose="02020603050405020304" pitchFamily="18" charset="0"/>
              </a:rPr>
              <a:t>оҥоруохха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эмиэ</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сөп</a:t>
            </a:r>
            <a:r>
              <a:rPr lang="ru-RU" sz="2200" dirty="0">
                <a:solidFill>
                  <a:srgbClr val="0070C0"/>
                </a:solidFill>
                <a:latin typeface="Times New Roman" panose="02020603050405020304" pitchFamily="18" charset="0"/>
                <a:cs typeface="Times New Roman" panose="02020603050405020304" pitchFamily="18" charset="0"/>
              </a:rPr>
              <a:t>. </a:t>
            </a:r>
            <a:r>
              <a:rPr lang="en-US" sz="2200" dirty="0">
                <a:solidFill>
                  <a:srgbClr val="0070C0"/>
                </a:solidFill>
                <a:latin typeface="Times New Roman" panose="02020603050405020304" pitchFamily="18" charset="0"/>
                <a:cs typeface="Times New Roman" panose="02020603050405020304" pitchFamily="18" charset="0"/>
              </a:rPr>
              <a:t>Shit </a:t>
            </a:r>
            <a:r>
              <a:rPr lang="ru-RU" sz="2200" dirty="0" err="1">
                <a:solidFill>
                  <a:srgbClr val="0070C0"/>
                </a:solidFill>
                <a:latin typeface="Times New Roman" panose="02020603050405020304" pitchFamily="18" charset="0"/>
                <a:cs typeface="Times New Roman" panose="02020603050405020304" pitchFamily="18" charset="0"/>
              </a:rPr>
              <a:t>көмөтүнэн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бэлиэтээ</a:t>
            </a:r>
            <a:r>
              <a:rPr lang="ru-RU" sz="2200" dirty="0">
                <a:solidFill>
                  <a:srgbClr val="0070C0"/>
                </a:solidFill>
                <a:latin typeface="Times New Roman" panose="02020603050405020304" pitchFamily="18" charset="0"/>
                <a:cs typeface="Times New Roman" panose="02020603050405020304" pitchFamily="18" charset="0"/>
              </a:rPr>
              <a:t>, мышка </a:t>
            </a:r>
            <a:r>
              <a:rPr lang="ru-RU" sz="2200" dirty="0" err="1">
                <a:solidFill>
                  <a:srgbClr val="0070C0"/>
                </a:solidFill>
                <a:latin typeface="Times New Roman" panose="02020603050405020304" pitchFamily="18" charset="0"/>
                <a:cs typeface="Times New Roman" panose="02020603050405020304" pitchFamily="18" charset="0"/>
              </a:rPr>
              <a:t>уҥа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кунуопкатын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онтон</a:t>
            </a:r>
            <a:r>
              <a:rPr lang="ru-RU" sz="2200" dirty="0">
                <a:solidFill>
                  <a:srgbClr val="0070C0"/>
                </a:solidFill>
                <a:latin typeface="Times New Roman" panose="02020603050405020304" pitchFamily="18" charset="0"/>
                <a:cs typeface="Times New Roman" panose="02020603050405020304" pitchFamily="18" charset="0"/>
              </a:rPr>
              <a:t> «группировать» </a:t>
            </a:r>
            <a:r>
              <a:rPr lang="ru-RU" sz="2200" dirty="0" err="1">
                <a:solidFill>
                  <a:srgbClr val="0070C0"/>
                </a:solidFill>
                <a:latin typeface="Times New Roman" panose="02020603050405020304" pitchFamily="18" charset="0"/>
                <a:cs typeface="Times New Roman" panose="02020603050405020304" pitchFamily="18" charset="0"/>
              </a:rPr>
              <a:t>баттаа</a:t>
            </a:r>
            <a:r>
              <a:rPr lang="ru-RU" sz="2200" dirty="0">
                <a:solidFill>
                  <a:srgbClr val="0070C0"/>
                </a:solidFill>
                <a:latin typeface="Times New Roman" panose="02020603050405020304" pitchFamily="18" charset="0"/>
                <a:cs typeface="Times New Roman" panose="02020603050405020304" pitchFamily="18" charset="0"/>
              </a:rPr>
              <a:t>. </a:t>
            </a:r>
          </a:p>
          <a:p>
            <a:pPr marL="342900" indent="-342900" algn="just">
              <a:buFont typeface="Wingdings" panose="05000000000000000000" pitchFamily="2" charset="2"/>
              <a:buChar char="ü"/>
            </a:pPr>
            <a:r>
              <a:rPr lang="ru-RU" sz="2200" dirty="0">
                <a:solidFill>
                  <a:srgbClr val="0070C0"/>
                </a:solidFill>
                <a:latin typeface="Times New Roman" panose="02020603050405020304" pitchFamily="18" charset="0"/>
                <a:cs typeface="Times New Roman" panose="02020603050405020304" pitchFamily="18" charset="0"/>
              </a:rPr>
              <a:t>Хаартысканы </a:t>
            </a:r>
            <a:r>
              <a:rPr lang="ru-RU" sz="2200" dirty="0" err="1">
                <a:solidFill>
                  <a:srgbClr val="0070C0"/>
                </a:solidFill>
                <a:latin typeface="Times New Roman" panose="02020603050405020304" pitchFamily="18" charset="0"/>
                <a:cs typeface="Times New Roman" panose="02020603050405020304" pitchFamily="18" charset="0"/>
              </a:rPr>
              <a:t>уонна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уруһуйу</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хачайдаа</a:t>
            </a:r>
            <a:r>
              <a:rPr lang="ru-RU" sz="2200" dirty="0">
                <a:solidFill>
                  <a:srgbClr val="0070C0"/>
                </a:solidFill>
                <a:latin typeface="Times New Roman" panose="02020603050405020304" pitchFamily="18" charset="0"/>
                <a:cs typeface="Times New Roman" panose="02020603050405020304" pitchFamily="18" charset="0"/>
              </a:rPr>
              <a:t>. «Вставка» -&gt; «рисунок» - </a:t>
            </a:r>
            <a:r>
              <a:rPr lang="ru-RU" sz="2200" dirty="0" err="1">
                <a:solidFill>
                  <a:srgbClr val="0070C0"/>
                </a:solidFill>
                <a:latin typeface="Times New Roman" panose="02020603050405020304" pitchFamily="18" charset="0"/>
                <a:cs typeface="Times New Roman" panose="02020603050405020304" pitchFamily="18" charset="0"/>
              </a:rPr>
              <a:t>хаартысканы</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эбэтэр</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ойууну</a:t>
            </a:r>
            <a:r>
              <a:rPr lang="ru-RU" sz="2200" dirty="0">
                <a:solidFill>
                  <a:srgbClr val="0070C0"/>
                </a:solidFill>
                <a:latin typeface="Times New Roman" panose="02020603050405020304" pitchFamily="18" charset="0"/>
                <a:cs typeface="Times New Roman" panose="02020603050405020304" pitchFamily="18" charset="0"/>
              </a:rPr>
              <a:t> тал. </a:t>
            </a:r>
          </a:p>
          <a:p>
            <a:pPr marL="342900" indent="-342900" algn="just">
              <a:buFont typeface="Wingdings" panose="05000000000000000000" pitchFamily="2" charset="2"/>
              <a:buChar char="ü"/>
            </a:pPr>
            <a:r>
              <a:rPr lang="ru-RU" sz="2200" dirty="0">
                <a:solidFill>
                  <a:srgbClr val="0070C0"/>
                </a:solidFill>
                <a:latin typeface="Times New Roman" panose="02020603050405020304" pitchFamily="18" charset="0"/>
                <a:cs typeface="Times New Roman" panose="02020603050405020304" pitchFamily="18" charset="0"/>
              </a:rPr>
              <a:t>Инфографиканы </a:t>
            </a:r>
            <a:r>
              <a:rPr lang="ru-RU" sz="2200" dirty="0" err="1">
                <a:solidFill>
                  <a:srgbClr val="0070C0"/>
                </a:solidFill>
                <a:latin typeface="Times New Roman" panose="02020603050405020304" pitchFamily="18" charset="0"/>
                <a:cs typeface="Times New Roman" panose="02020603050405020304" pitchFamily="18" charset="0"/>
              </a:rPr>
              <a:t>хатааһын</a:t>
            </a:r>
            <a:r>
              <a:rPr lang="ru-RU" sz="2200" dirty="0">
                <a:solidFill>
                  <a:srgbClr val="0070C0"/>
                </a:solidFill>
                <a:latin typeface="Times New Roman" panose="02020603050405020304" pitchFamily="18" charset="0"/>
                <a:cs typeface="Times New Roman" panose="02020603050405020304" pitchFamily="18" charset="0"/>
              </a:rPr>
              <a:t>. «Файл», «сохранить как». </a:t>
            </a:r>
            <a:r>
              <a:rPr lang="ru-RU" sz="2200" dirty="0" err="1">
                <a:solidFill>
                  <a:srgbClr val="0070C0"/>
                </a:solidFill>
                <a:latin typeface="Times New Roman" panose="02020603050405020304" pitchFamily="18" charset="0"/>
                <a:cs typeface="Times New Roman" panose="02020603050405020304" pitchFamily="18" charset="0"/>
              </a:rPr>
              <a:t>Эрдэ</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презентацияҕын</a:t>
            </a:r>
            <a:r>
              <a:rPr lang="ru-RU" sz="2200" dirty="0">
                <a:solidFill>
                  <a:srgbClr val="0070C0"/>
                </a:solidFill>
                <a:latin typeface="Times New Roman" panose="02020603050405020304" pitchFamily="18" charset="0"/>
                <a:cs typeface="Times New Roman" panose="02020603050405020304" pitchFamily="18" charset="0"/>
              </a:rPr>
              <a:t> </a:t>
            </a:r>
            <a:r>
              <a:rPr lang="en-US" sz="2200" dirty="0">
                <a:solidFill>
                  <a:srgbClr val="0070C0"/>
                </a:solidFill>
                <a:latin typeface="Times New Roman" panose="02020603050405020304" pitchFamily="18" charset="0"/>
                <a:cs typeface="Times New Roman" panose="02020603050405020304" pitchFamily="18" charset="0"/>
              </a:rPr>
              <a:t>PDF </a:t>
            </a:r>
            <a:r>
              <a:rPr lang="ru-RU" sz="2200" dirty="0" err="1">
                <a:solidFill>
                  <a:srgbClr val="0070C0"/>
                </a:solidFill>
                <a:latin typeface="Times New Roman" panose="02020603050405020304" pitchFamily="18" charset="0"/>
                <a:cs typeface="Times New Roman" panose="02020603050405020304" pitchFamily="18" charset="0"/>
              </a:rPr>
              <a:t>эбэтэр</a:t>
            </a:r>
            <a:r>
              <a:rPr lang="ru-RU" sz="2200" dirty="0">
                <a:solidFill>
                  <a:srgbClr val="0070C0"/>
                </a:solidFill>
                <a:latin typeface="Times New Roman" panose="02020603050405020304" pitchFamily="18" charset="0"/>
                <a:cs typeface="Times New Roman" panose="02020603050405020304" pitchFamily="18" charset="0"/>
              </a:rPr>
              <a:t>  </a:t>
            </a:r>
            <a:r>
              <a:rPr lang="en-US" sz="2200" dirty="0">
                <a:solidFill>
                  <a:srgbClr val="0070C0"/>
                </a:solidFill>
                <a:latin typeface="Times New Roman" panose="02020603050405020304" pitchFamily="18" charset="0"/>
                <a:cs typeface="Times New Roman" panose="02020603050405020304" pitchFamily="18" charset="0"/>
              </a:rPr>
              <a:t>JPEG </a:t>
            </a:r>
            <a:r>
              <a:rPr lang="ru-RU" sz="2200" dirty="0" err="1">
                <a:solidFill>
                  <a:srgbClr val="0070C0"/>
                </a:solidFill>
                <a:latin typeface="Times New Roman" panose="02020603050405020304" pitchFamily="18" charset="0"/>
                <a:cs typeface="Times New Roman" panose="02020603050405020304" pitchFamily="18" charset="0"/>
              </a:rPr>
              <a:t>формакка</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уларытаргын</a:t>
            </a:r>
            <a:r>
              <a:rPr lang="ru-RU" sz="2200" dirty="0">
                <a:solidFill>
                  <a:srgbClr val="0070C0"/>
                </a:solidFill>
                <a:latin typeface="Times New Roman" panose="02020603050405020304" pitchFamily="18" charset="0"/>
                <a:cs typeface="Times New Roman" panose="02020603050405020304" pitchFamily="18" charset="0"/>
              </a:rPr>
              <a:t> </a:t>
            </a:r>
            <a:r>
              <a:rPr lang="ru-RU" sz="2200" dirty="0" err="1">
                <a:solidFill>
                  <a:srgbClr val="0070C0"/>
                </a:solidFill>
                <a:latin typeface="Times New Roman" panose="02020603050405020304" pitchFamily="18" charset="0"/>
                <a:cs typeface="Times New Roman" panose="02020603050405020304" pitchFamily="18" charset="0"/>
              </a:rPr>
              <a:t>умнума</a:t>
            </a:r>
            <a:r>
              <a:rPr lang="ru-RU" sz="2200" dirty="0">
                <a:solidFill>
                  <a:srgbClr val="0070C0"/>
                </a:solidFill>
                <a:latin typeface="Times New Roman" panose="02020603050405020304" pitchFamily="18" charset="0"/>
                <a:cs typeface="Times New Roman" panose="02020603050405020304" pitchFamily="18" charset="0"/>
              </a:rPr>
              <a:t>. </a:t>
            </a:r>
          </a:p>
          <a:p>
            <a:pPr algn="just"/>
            <a:endParaRPr lang="ru-RU" dirty="0">
              <a:solidFill>
                <a:srgbClr val="0070C0"/>
              </a:solidFill>
            </a:endParaRPr>
          </a:p>
        </p:txBody>
      </p:sp>
    </p:spTree>
    <p:extLst>
      <p:ext uri="{BB962C8B-B14F-4D97-AF65-F5344CB8AC3E}">
        <p14:creationId xmlns:p14="http://schemas.microsoft.com/office/powerpoint/2010/main" val="1581883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7999"/>
          </a:xfrm>
          <a:prstGeom prst="rect">
            <a:avLst/>
          </a:prstGeom>
        </p:spPr>
      </p:pic>
      <p:sp>
        <p:nvSpPr>
          <p:cNvPr id="4" name="Заголовок 3"/>
          <p:cNvSpPr>
            <a:spLocks noGrp="1"/>
          </p:cNvSpPr>
          <p:nvPr>
            <p:ph type="title"/>
          </p:nvPr>
        </p:nvSpPr>
        <p:spPr>
          <a:xfrm>
            <a:off x="4743227" y="2257424"/>
            <a:ext cx="7248972" cy="3043239"/>
          </a:xfrm>
          <a:noFill/>
        </p:spPr>
        <p:txBody>
          <a:bodyPr>
            <a:normAutofit fontScale="90000"/>
          </a:bodyPr>
          <a:lstStyle/>
          <a:p>
            <a:pPr algn="ctr"/>
            <a:r>
              <a:rPr lang="ru-RU" dirty="0" smtClean="0"/>
              <a:t/>
            </a:r>
            <a:br>
              <a:rPr lang="ru-RU" dirty="0" smtClean="0"/>
            </a:br>
            <a:r>
              <a:rPr lang="ru-RU" dirty="0" smtClean="0"/>
              <a:t/>
            </a:r>
            <a:br>
              <a:rPr lang="ru-RU" dirty="0" smtClean="0"/>
            </a:br>
            <a:r>
              <a:rPr lang="ru-RU" sz="8900" dirty="0">
                <a:solidFill>
                  <a:schemeClr val="accent1"/>
                </a:solidFill>
                <a:latin typeface="Century" panose="02040604050505020304" pitchFamily="18" charset="0"/>
                <a:cs typeface="Times New Roman" panose="02020603050405020304" pitchFamily="18" charset="0"/>
              </a:rPr>
              <a:t>Саха тыла </a:t>
            </a:r>
            <a:br>
              <a:rPr lang="ru-RU" sz="8900" dirty="0">
                <a:solidFill>
                  <a:schemeClr val="accent1"/>
                </a:solidFill>
                <a:latin typeface="Century" panose="02040604050505020304" pitchFamily="18" charset="0"/>
                <a:cs typeface="Times New Roman" panose="02020603050405020304" pitchFamily="18" charset="0"/>
              </a:rPr>
            </a:br>
            <a:r>
              <a:rPr lang="ru-RU" sz="8900" dirty="0">
                <a:solidFill>
                  <a:schemeClr val="accent1"/>
                </a:solidFill>
                <a:latin typeface="Century" panose="02040604050505020304" pitchFamily="18" charset="0"/>
                <a:cs typeface="Times New Roman" panose="02020603050405020304" pitchFamily="18" charset="0"/>
              </a:rPr>
              <a:t>5 </a:t>
            </a:r>
            <a:r>
              <a:rPr lang="ru-RU" sz="8900" dirty="0" err="1">
                <a:solidFill>
                  <a:schemeClr val="accent1"/>
                </a:solidFill>
                <a:latin typeface="Century" panose="02040604050505020304" pitchFamily="18" charset="0"/>
                <a:cs typeface="Times New Roman" panose="02020603050405020304" pitchFamily="18" charset="0"/>
              </a:rPr>
              <a:t>кылаас</a:t>
            </a:r>
            <a:r>
              <a:rPr lang="ru-RU" sz="8900" dirty="0">
                <a:solidFill>
                  <a:schemeClr val="accent1"/>
                </a:solidFill>
                <a:latin typeface="Century" panose="02040604050505020304" pitchFamily="18" charset="0"/>
                <a:cs typeface="Times New Roman" panose="02020603050405020304" pitchFamily="18" charset="0"/>
              </a:rPr>
              <a:t/>
            </a:r>
            <a:br>
              <a:rPr lang="ru-RU" sz="8900" dirty="0">
                <a:solidFill>
                  <a:schemeClr val="accent1"/>
                </a:solidFill>
                <a:latin typeface="Century" panose="02040604050505020304" pitchFamily="18" charset="0"/>
                <a:cs typeface="Times New Roman" panose="02020603050405020304" pitchFamily="18" charset="0"/>
              </a:rPr>
            </a:br>
            <a:r>
              <a:rPr lang="ru-RU" sz="7300" dirty="0">
                <a:solidFill>
                  <a:schemeClr val="accent1"/>
                </a:solidFill>
                <a:latin typeface="Century" panose="02040604050505020304" pitchFamily="18" charset="0"/>
                <a:cs typeface="Times New Roman" panose="02020603050405020304" pitchFamily="18" charset="0"/>
              </a:rPr>
              <a:t/>
            </a:r>
            <a:br>
              <a:rPr lang="ru-RU" sz="7300" dirty="0">
                <a:solidFill>
                  <a:schemeClr val="accent1"/>
                </a:solidFill>
                <a:latin typeface="Century" panose="02040604050505020304" pitchFamily="18" charset="0"/>
                <a:cs typeface="Times New Roman" panose="02020603050405020304" pitchFamily="18" charset="0"/>
              </a:rPr>
            </a:br>
            <a:endParaRPr lang="ru-RU" sz="7300" dirty="0">
              <a:solidFill>
                <a:schemeClr val="accent1"/>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72003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192000" cy="6857999"/>
          </a:xfrm>
          <a:prstGeom prst="rect">
            <a:avLst/>
          </a:prstGeom>
        </p:spPr>
      </p:pic>
      <p:sp>
        <p:nvSpPr>
          <p:cNvPr id="2" name="Заголовок 1"/>
          <p:cNvSpPr>
            <a:spLocks noGrp="1"/>
          </p:cNvSpPr>
          <p:nvPr>
            <p:ph type="title"/>
          </p:nvPr>
        </p:nvSpPr>
        <p:spPr>
          <a:xfrm>
            <a:off x="838200" y="900689"/>
            <a:ext cx="10515600" cy="5056620"/>
          </a:xfrm>
        </p:spPr>
        <p:txBody>
          <a:bodyPr>
            <a:normAutofit/>
          </a:bodyPr>
          <a:lstStyle/>
          <a:p>
            <a:pPr algn="ctr"/>
            <a:r>
              <a:rPr lang="sah-RU" sz="8000" dirty="0" smtClean="0">
                <a:solidFill>
                  <a:srgbClr val="002060"/>
                </a:solidFill>
                <a:latin typeface="Century" panose="02040604050505020304" pitchFamily="18" charset="0"/>
                <a:cs typeface="Times New Roman" panose="02020603050405020304" pitchFamily="18" charset="0"/>
              </a:rPr>
              <a:t>Тыл суолтата</a:t>
            </a:r>
            <a:endParaRPr lang="ru-RU" sz="8000" dirty="0">
              <a:solidFill>
                <a:srgbClr val="002060"/>
              </a:solidFill>
              <a:latin typeface="Century" panose="02040604050505020304" pitchFamily="18" charset="0"/>
              <a:cs typeface="Times New Roman" panose="02020603050405020304" pitchFamily="18" charset="0"/>
            </a:endParaRPr>
          </a:p>
        </p:txBody>
      </p:sp>
    </p:spTree>
    <p:extLst>
      <p:ext uri="{BB962C8B-B14F-4D97-AF65-F5344CB8AC3E}">
        <p14:creationId xmlns:p14="http://schemas.microsoft.com/office/powerpoint/2010/main" val="752765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0"/>
            <a:ext cx="12191999" cy="6858000"/>
          </a:xfrm>
          <a:prstGeom prst="rect">
            <a:avLst/>
          </a:prstGeom>
        </p:spPr>
      </p:pic>
      <p:pic>
        <p:nvPicPr>
          <p:cNvPr id="11" name="Рисунок 10"/>
          <p:cNvPicPr>
            <a:picLocks noChangeAspect="1"/>
          </p:cNvPicPr>
          <p:nvPr/>
        </p:nvPicPr>
        <p:blipFill>
          <a:blip r:embed="rId3"/>
          <a:stretch>
            <a:fillRect/>
          </a:stretch>
        </p:blipFill>
        <p:spPr>
          <a:xfrm>
            <a:off x="0" y="1813905"/>
            <a:ext cx="2004856" cy="2929546"/>
          </a:xfrm>
          <a:prstGeom prst="rect">
            <a:avLst/>
          </a:prstGeom>
        </p:spPr>
      </p:pic>
      <p:pic>
        <p:nvPicPr>
          <p:cNvPr id="12" name="Рисунок 11"/>
          <p:cNvPicPr>
            <a:picLocks noChangeAspect="1"/>
          </p:cNvPicPr>
          <p:nvPr/>
        </p:nvPicPr>
        <p:blipFill rotWithShape="1">
          <a:blip r:embed="rId4"/>
          <a:srcRect l="19344" r="19584"/>
          <a:stretch/>
        </p:blipFill>
        <p:spPr>
          <a:xfrm>
            <a:off x="10201273" y="0"/>
            <a:ext cx="1705124" cy="1914525"/>
          </a:xfrm>
          <a:prstGeom prst="rect">
            <a:avLst/>
          </a:prstGeom>
        </p:spPr>
      </p:pic>
    </p:spTree>
    <p:extLst>
      <p:ext uri="{BB962C8B-B14F-4D97-AF65-F5344CB8AC3E}">
        <p14:creationId xmlns:p14="http://schemas.microsoft.com/office/powerpoint/2010/main" val="39928326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1"/>
            <a:ext cx="12192000" cy="6857568"/>
          </a:xfrm>
          <a:prstGeom prst="rect">
            <a:avLst/>
          </a:prstGeom>
        </p:spPr>
      </p:pic>
      <p:pic>
        <p:nvPicPr>
          <p:cNvPr id="4" name="Рисунок 3"/>
          <p:cNvPicPr>
            <a:picLocks noChangeAspect="1"/>
          </p:cNvPicPr>
          <p:nvPr/>
        </p:nvPicPr>
        <p:blipFill>
          <a:blip r:embed="rId3"/>
          <a:stretch>
            <a:fillRect/>
          </a:stretch>
        </p:blipFill>
        <p:spPr>
          <a:xfrm>
            <a:off x="10327810" y="0"/>
            <a:ext cx="1707028" cy="1914310"/>
          </a:xfrm>
          <a:prstGeom prst="rect">
            <a:avLst/>
          </a:prstGeom>
        </p:spPr>
      </p:pic>
    </p:spTree>
    <p:extLst>
      <p:ext uri="{BB962C8B-B14F-4D97-AF65-F5344CB8AC3E}">
        <p14:creationId xmlns:p14="http://schemas.microsoft.com/office/powerpoint/2010/main" val="267631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863</TotalTime>
  <Words>562</Words>
  <Application>Microsoft Office PowerPoint</Application>
  <PresentationFormat>Широкоэкранный</PresentationFormat>
  <Paragraphs>281</Paragraphs>
  <Slides>38</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38</vt:i4>
      </vt:variant>
    </vt:vector>
  </HeadingPairs>
  <TitlesOfParts>
    <vt:vector size="46" baseType="lpstr">
      <vt:lpstr>Arial</vt:lpstr>
      <vt:lpstr>Calibri</vt:lpstr>
      <vt:lpstr>Calibri Light</vt:lpstr>
      <vt:lpstr>Century</vt:lpstr>
      <vt:lpstr>Times New Roman</vt:lpstr>
      <vt:lpstr>Wingdings</vt:lpstr>
      <vt:lpstr>Тема Office</vt:lpstr>
      <vt:lpstr>1_Тема Office</vt:lpstr>
      <vt:lpstr>     ИНФОГРАФИКА  Саха тылын уруогар инфографиканы технология быһыытынан туһаныы (саҕалааччыга көмө)</vt:lpstr>
      <vt:lpstr>ИНФОГРАФИКА ДИЭН ТУГУЙ?</vt:lpstr>
      <vt:lpstr>ИНФОГРАФИКАНЫ КИҺИ БЭЙЭТЭ ХАЙДАХ ОҤОРУОН СӨБҮЙ?</vt:lpstr>
      <vt:lpstr>POWERPOINT ПРЕЗЕНТАЦИЯҔА ОҤОРУУ</vt:lpstr>
      <vt:lpstr>ҮЛЭ ХААМЫЫТА:</vt:lpstr>
      <vt:lpstr>  Саха тыла  5 кылаас  </vt:lpstr>
      <vt:lpstr>Тыл суолтата</vt:lpstr>
      <vt:lpstr>Презентация PowerPoint</vt:lpstr>
      <vt:lpstr>Презентация PowerPoint</vt:lpstr>
      <vt:lpstr>Презентация PowerPoint</vt:lpstr>
      <vt:lpstr>Презентация PowerPoint</vt:lpstr>
      <vt:lpstr>Нууччалыы, сахалыы саҥа дорҕоонноро</vt:lpstr>
      <vt:lpstr>        Аһаҕас дорҕооннору наардааһын</vt:lpstr>
      <vt:lpstr>Презентация PowerPoint</vt:lpstr>
      <vt:lpstr>Презентация PowerPoint</vt:lpstr>
      <vt:lpstr>       Аһаҕас дорҕооннор дьүөрэлэһэр сокуоннара</vt:lpstr>
      <vt:lpstr>Презентация PowerPoint</vt:lpstr>
      <vt:lpstr>Презентация PowerPoint</vt:lpstr>
      <vt:lpstr>Презентация PowerPoint</vt:lpstr>
      <vt:lpstr> Саха тылыгар 20 бүтэй дорҕоон баар   </vt:lpstr>
      <vt:lpstr>Презентация PowerPoint</vt:lpstr>
      <vt:lpstr>Презентация PowerPoint</vt:lpstr>
      <vt:lpstr>Презентация PowerPoint</vt:lpstr>
      <vt:lpstr>Нууччалыы тылы таба суруйуу Сыһыарыы аһаҕас дорҕоонун таба суруйуу</vt:lpstr>
      <vt:lpstr> универмаг+ынан &gt; универмагынан биология+нан &gt; биологиянан </vt:lpstr>
      <vt:lpstr> гений + инэн &gt; генийинэн гантель + инэн &gt; гантелинэн  </vt:lpstr>
      <vt:lpstr>  </vt:lpstr>
      <vt:lpstr>Аһаҕас дорҕоонунан саҕаланар  сыһыарыы иннигэр тыл олоҕун уларыйыыта</vt:lpstr>
      <vt:lpstr>Презентация PowerPoint</vt:lpstr>
      <vt:lpstr>    тыл олоҕун           +          аһ. д-нан саҕ-р       бүтэһик                             сыһыарыы</vt:lpstr>
      <vt:lpstr>Киирии тыл олоҕун бүтэһик  дорҕооно түһүүтүн таба суруйуу</vt:lpstr>
      <vt:lpstr>    тыл бүтэһик + сыһ. хоһулаһар            сэргэстэһэр</vt:lpstr>
      <vt:lpstr>Тыл олоҕор аһаҕас дорҕоон  эбиллиитин таба суруйуу</vt:lpstr>
      <vt:lpstr>фрукт(а) + ны стенд(э) + ни </vt:lpstr>
      <vt:lpstr>Бүтэй дорҕооннор сэргэстэһиилэринэн  бүтэр тыллар олохторун уларыппакка суруйуу</vt:lpstr>
      <vt:lpstr>ТЕАТРЫ Тыл олоҕо уларыйбат. </vt:lpstr>
      <vt:lpstr>Презентация PowerPoint</vt:lpstr>
      <vt:lpstr>Тыл бүт-ҕи Ь</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Инфографика Саха тылын уруогар инфографиканы технология быһыытынан туһаныы</dc:title>
  <dc:creator>Пользователь Windows</dc:creator>
  <cp:lastModifiedBy>User</cp:lastModifiedBy>
  <cp:revision>60</cp:revision>
  <dcterms:created xsi:type="dcterms:W3CDTF">2023-01-30T07:07:19Z</dcterms:created>
  <dcterms:modified xsi:type="dcterms:W3CDTF">2023-02-03T06:46:13Z</dcterms:modified>
</cp:coreProperties>
</file>