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09.11.20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6286543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sz="8800" dirty="0" smtClean="0">
                <a:solidFill>
                  <a:schemeClr val="accent3">
                    <a:lumMod val="50000"/>
                  </a:schemeClr>
                </a:solidFill>
              </a:rPr>
              <a:t>ECO</a:t>
            </a:r>
            <a:r>
              <a:rPr lang="en-US" dirty="0" smtClean="0"/>
              <a:t> </a:t>
            </a:r>
            <a:r>
              <a:rPr lang="ru-RU" sz="5400" dirty="0" smtClean="0"/>
              <a:t>Династия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6858000"/>
            <a:ext cx="6400800" cy="1752600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Ответы на вопросы: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b="1" dirty="0" smtClean="0"/>
              <a:t>    №1</a:t>
            </a:r>
          </a:p>
          <a:p>
            <a:pPr>
              <a:buNone/>
            </a:pPr>
            <a:r>
              <a:rPr lang="ru-RU" b="1" dirty="0" smtClean="0"/>
              <a:t>Цена за курс – 10 000</a:t>
            </a:r>
            <a:r>
              <a:rPr lang="en-US" b="1" dirty="0" smtClean="0"/>
              <a:t>$</a:t>
            </a:r>
          </a:p>
          <a:p>
            <a:pPr>
              <a:buNone/>
            </a:pPr>
            <a:r>
              <a:rPr lang="ru-RU" b="1" dirty="0" smtClean="0"/>
              <a:t>№2 </a:t>
            </a:r>
          </a:p>
          <a:p>
            <a:pPr>
              <a:buNone/>
            </a:pPr>
            <a:r>
              <a:rPr lang="ru-RU" b="1" dirty="0" smtClean="0"/>
              <a:t>Кофейня и десерты –5000</a:t>
            </a:r>
            <a:r>
              <a:rPr lang="en-US" b="1" dirty="0" smtClean="0"/>
              <a:t>$</a:t>
            </a:r>
          </a:p>
          <a:p>
            <a:pPr>
              <a:buNone/>
            </a:pPr>
            <a:r>
              <a:rPr lang="ru-RU" b="1" dirty="0" smtClean="0"/>
              <a:t>Книги -1000</a:t>
            </a:r>
            <a:r>
              <a:rPr lang="en-US" b="1" dirty="0" smtClean="0"/>
              <a:t>$</a:t>
            </a:r>
          </a:p>
          <a:p>
            <a:pPr>
              <a:buNone/>
            </a:pPr>
            <a:r>
              <a:rPr lang="ru-RU" b="1" dirty="0" smtClean="0"/>
              <a:t>Цветы – 2000</a:t>
            </a:r>
            <a:r>
              <a:rPr lang="en-US" b="1" dirty="0" smtClean="0"/>
              <a:t>$</a:t>
            </a:r>
          </a:p>
          <a:p>
            <a:pPr>
              <a:buNone/>
            </a:pPr>
            <a:r>
              <a:rPr lang="ru-RU" b="1" dirty="0" smtClean="0"/>
              <a:t>  №  3.</a:t>
            </a:r>
          </a:p>
          <a:p>
            <a:r>
              <a:rPr lang="ru-RU" b="1" dirty="0" smtClean="0"/>
              <a:t>1. Ко всем нововведениям общество зачастую реагирует скептически. Его продукты противоречат их представлениям о еде. Например : молоко,  которое часто используется во многих десертах и тортах. На протяжении многих веков оно считалось необходимым и полезным. А теперь же лактоза вредна, у многих и вовсе не переносимость. </a:t>
            </a:r>
          </a:p>
          <a:p>
            <a:r>
              <a:rPr lang="ru-RU" b="1" dirty="0" smtClean="0"/>
              <a:t>2. Люди зачастую предпочитают предприятия  объединяющие разные услуги, концентрирующие  на одном производстве. </a:t>
            </a:r>
          </a:p>
          <a:p>
            <a:r>
              <a:rPr lang="ru-RU" b="1" dirty="0" smtClean="0"/>
              <a:t>3. Важно понимать, что мы живем в Дагестане, а у нас и поныне предвзятые отношения к еде, поэтому существует риск истечения срока годности товара, а именно еды. Товар может быть не скуплен.</a:t>
            </a:r>
          </a:p>
          <a:p>
            <a:endParaRPr lang="ru-RU" b="1" dirty="0" smtClean="0"/>
          </a:p>
          <a:p>
            <a:r>
              <a:rPr lang="ru-RU" b="1" dirty="0" smtClean="0"/>
              <a:t>1. Заполучить доверие на примере нас самих и других показать результаты. Поддерживать качество товара и выгодные условия, сохранить терпение.</a:t>
            </a:r>
          </a:p>
          <a:p>
            <a:r>
              <a:rPr lang="ru-RU" b="1" dirty="0" smtClean="0"/>
              <a:t>2. Если поддерживать каждый блок нашего предприятия на высшем уровне, люди перестанут видеть в этом проблему.</a:t>
            </a:r>
          </a:p>
          <a:p>
            <a:r>
              <a:rPr lang="ru-RU" b="1" dirty="0" smtClean="0"/>
              <a:t>3. Какими бы люди не были предвзятыми, все же они не слепые и все видят результат.</a:t>
            </a:r>
          </a:p>
          <a:p>
            <a:r>
              <a:rPr lang="ru-RU" b="1" dirty="0" smtClean="0"/>
              <a:t>Если эко не будет принято, развивать предприятия  с обычными десертами, цветами и книгами.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МБОУ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Петраковская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СОШ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8115328" cy="4554551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  Подготовили :</a:t>
            </a:r>
          </a:p>
          <a:p>
            <a:endParaRPr lang="ru-RU" sz="2000" dirty="0" smtClean="0">
              <a:latin typeface="Segoe Script" pitchFamily="66" charset="0"/>
            </a:endParaRPr>
          </a:p>
          <a:p>
            <a:r>
              <a:rPr lang="ru-RU" sz="2400" dirty="0" err="1" smtClean="0">
                <a:latin typeface="Segoe Script" pitchFamily="66" charset="0"/>
              </a:rPr>
              <a:t>Абдулаева</a:t>
            </a:r>
            <a:r>
              <a:rPr lang="ru-RU" sz="2400" dirty="0" smtClean="0">
                <a:latin typeface="Segoe Script" pitchFamily="66" charset="0"/>
              </a:rPr>
              <a:t> </a:t>
            </a:r>
            <a:r>
              <a:rPr lang="ru-RU" sz="2400" dirty="0" err="1" smtClean="0">
                <a:latin typeface="Segoe Script" pitchFamily="66" charset="0"/>
              </a:rPr>
              <a:t>Разият</a:t>
            </a:r>
            <a:endParaRPr lang="ru-RU" sz="2400" dirty="0" smtClean="0">
              <a:latin typeface="Segoe Script" pitchFamily="66" charset="0"/>
            </a:endParaRPr>
          </a:p>
          <a:p>
            <a:r>
              <a:rPr lang="ru-RU" sz="2400" dirty="0" err="1" smtClean="0">
                <a:latin typeface="Segoe Script" pitchFamily="66" charset="0"/>
              </a:rPr>
              <a:t>Кайитмазова</a:t>
            </a:r>
            <a:r>
              <a:rPr lang="ru-RU" sz="2400" dirty="0" smtClean="0">
                <a:latin typeface="Segoe Script" pitchFamily="66" charset="0"/>
              </a:rPr>
              <a:t> </a:t>
            </a:r>
            <a:r>
              <a:rPr lang="ru-RU" sz="2400" dirty="0" err="1" smtClean="0">
                <a:latin typeface="Segoe Script" pitchFamily="66" charset="0"/>
              </a:rPr>
              <a:t>Айшат</a:t>
            </a:r>
            <a:endParaRPr lang="ru-RU" sz="2400" dirty="0" smtClean="0">
              <a:latin typeface="Segoe Script" pitchFamily="66" charset="0"/>
            </a:endParaRPr>
          </a:p>
          <a:p>
            <a:r>
              <a:rPr lang="ru-RU" sz="2400" dirty="0" err="1" smtClean="0">
                <a:latin typeface="Segoe Script" pitchFamily="66" charset="0"/>
              </a:rPr>
              <a:t>Даитбегова</a:t>
            </a:r>
            <a:r>
              <a:rPr lang="ru-RU" sz="2400" dirty="0" smtClean="0">
                <a:latin typeface="Segoe Script" pitchFamily="66" charset="0"/>
              </a:rPr>
              <a:t> </a:t>
            </a:r>
            <a:r>
              <a:rPr lang="ru-RU" sz="2400" dirty="0" err="1" smtClean="0">
                <a:latin typeface="Segoe Script" pitchFamily="66" charset="0"/>
              </a:rPr>
              <a:t>Раисат</a:t>
            </a:r>
            <a:endParaRPr lang="ru-RU" sz="2400" dirty="0" smtClean="0">
              <a:latin typeface="Segoe Script" pitchFamily="66" charset="0"/>
            </a:endParaRPr>
          </a:p>
          <a:p>
            <a:r>
              <a:rPr lang="ru-RU" sz="2400" dirty="0" err="1" smtClean="0">
                <a:latin typeface="Segoe Script" pitchFamily="66" charset="0"/>
              </a:rPr>
              <a:t>Дайтбекова</a:t>
            </a:r>
            <a:r>
              <a:rPr lang="ru-RU" sz="2400" dirty="0" smtClean="0">
                <a:latin typeface="Segoe Script" pitchFamily="66" charset="0"/>
              </a:rPr>
              <a:t> </a:t>
            </a:r>
            <a:r>
              <a:rPr lang="ru-RU" sz="2400" dirty="0" err="1" smtClean="0">
                <a:latin typeface="Segoe Script" pitchFamily="66" charset="0"/>
              </a:rPr>
              <a:t>Аят</a:t>
            </a:r>
            <a:r>
              <a:rPr lang="ru-RU" sz="2400" dirty="0" smtClean="0">
                <a:latin typeface="Segoe Script" pitchFamily="66" charset="0"/>
              </a:rPr>
              <a:t>  </a:t>
            </a:r>
            <a:endParaRPr lang="ru-RU" sz="2400" dirty="0">
              <a:latin typeface="Segoe Scrip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ECO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Биопродукты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 </a:t>
            </a:r>
          </a:p>
          <a:p>
            <a:pPr>
              <a:buNone/>
            </a:pPr>
            <a:r>
              <a:rPr lang="ru-RU" dirty="0" smtClean="0"/>
              <a:t>    это продукция, изготовленная без использования синтетических пестицидов, синтетических минеральных удобрений, регуляторов роста, искусственных пищевых добавок.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Цветочная кондитерская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Цветочный магазин           Кондитерская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Новый формат :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sz="2800" dirty="0" smtClean="0"/>
              <a:t>экономия времени</a:t>
            </a:r>
          </a:p>
          <a:p>
            <a:pPr>
              <a:buFontTx/>
              <a:buChar char="-"/>
            </a:pPr>
            <a:r>
              <a:rPr lang="ru-RU" sz="2800" dirty="0" smtClean="0"/>
              <a:t>практичность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4357686" y="25717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Кофейня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JuuljHIr41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357298"/>
            <a:ext cx="3929090" cy="3880938"/>
          </a:xfrm>
        </p:spPr>
      </p:pic>
      <p:pic>
        <p:nvPicPr>
          <p:cNvPr id="7" name="Рисунок 6" descr="LRVAICjaQs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428736"/>
            <a:ext cx="3286148" cy="48577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«Книжная лавка»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оф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4429156" cy="4525963"/>
          </a:xfrm>
        </p:spPr>
      </p:pic>
      <p:pic>
        <p:nvPicPr>
          <p:cNvPr id="5" name="Рисунок 4" descr="книг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2214554"/>
            <a:ext cx="3457580" cy="450057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«Книжная лавка .2»</a:t>
            </a:r>
            <a:endParaRPr lang="ru-RU" dirty="0"/>
          </a:p>
        </p:txBody>
      </p:sp>
      <p:pic>
        <p:nvPicPr>
          <p:cNvPr id="4" name="Содержимое 3" descr="паке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714488"/>
            <a:ext cx="4500594" cy="450059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«Цветы»</a:t>
            </a:r>
            <a:endParaRPr lang="ru-RU" dirty="0"/>
          </a:p>
        </p:txBody>
      </p:sp>
      <p:pic>
        <p:nvPicPr>
          <p:cNvPr id="4" name="Содержимое 3" descr="цеьрваоп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571612"/>
            <a:ext cx="3017309" cy="4525963"/>
          </a:xfrm>
        </p:spPr>
      </p:pic>
      <p:pic>
        <p:nvPicPr>
          <p:cNvPr id="5" name="Рисунок 4" descr="шавшгывм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1571612"/>
            <a:ext cx="3216910" cy="450057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Упаковки.2»</a:t>
            </a:r>
            <a:endParaRPr lang="ru-RU" dirty="0"/>
          </a:p>
        </p:txBody>
      </p:sp>
      <p:pic>
        <p:nvPicPr>
          <p:cNvPr id="4" name="Содержимое 3" descr="кароб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4824" y="1428735"/>
            <a:ext cx="4857923" cy="3429025"/>
          </a:xfrm>
        </p:spPr>
      </p:pic>
      <p:pic>
        <p:nvPicPr>
          <p:cNvPr id="5" name="Рисунок 4" descr="дуа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500438"/>
            <a:ext cx="3500430" cy="312427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290</Words>
  <PresentationFormat>Экран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ECO Династия</vt:lpstr>
      <vt:lpstr>МБОУ Петраковская СОШ</vt:lpstr>
      <vt:lpstr>ECO</vt:lpstr>
      <vt:lpstr>Цветочная кондитерская</vt:lpstr>
      <vt:lpstr>Кофейня</vt:lpstr>
      <vt:lpstr>«Книжная лавка»</vt:lpstr>
      <vt:lpstr>«Книжная лавка .2»</vt:lpstr>
      <vt:lpstr>«Цветы»</vt:lpstr>
      <vt:lpstr>« Упаковки.2»</vt:lpstr>
      <vt:lpstr>Ответы на вопросы: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 Династия</dc:title>
  <dc:creator>зух мика</dc:creator>
  <cp:lastModifiedBy>Пользователь</cp:lastModifiedBy>
  <cp:revision>2</cp:revision>
  <dcterms:created xsi:type="dcterms:W3CDTF">2020-11-08T16:37:17Z</dcterms:created>
  <dcterms:modified xsi:type="dcterms:W3CDTF">2020-11-09T08:09:13Z</dcterms:modified>
</cp:coreProperties>
</file>