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8" r:id="rId3"/>
    <p:sldId id="267" r:id="rId4"/>
    <p:sldId id="270" r:id="rId5"/>
    <p:sldId id="260" r:id="rId6"/>
    <p:sldId id="261" r:id="rId7"/>
    <p:sldId id="262" r:id="rId8"/>
    <p:sldId id="274" r:id="rId9"/>
    <p:sldId id="265" r:id="rId10"/>
    <p:sldId id="266" r:id="rId11"/>
    <p:sldId id="273" r:id="rId12"/>
    <p:sldId id="272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3" d="100"/>
          <a:sy n="63" d="100"/>
        </p:scale>
        <p:origin x="-126" y="-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71E0-8F99-784D-89B7-44C429E21CAC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366E2-94AE-5846-AE86-BAC22E86DA7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71E0-8F99-784D-89B7-44C429E21CAC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366E2-94AE-5846-AE86-BAC22E86DA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71E0-8F99-784D-89B7-44C429E21CAC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366E2-94AE-5846-AE86-BAC22E86DA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71E0-8F99-784D-89B7-44C429E21CAC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366E2-94AE-5846-AE86-BAC22E86DA7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71E0-8F99-784D-89B7-44C429E21CAC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366E2-94AE-5846-AE86-BAC22E86DA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71E0-8F99-784D-89B7-44C429E21CAC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366E2-94AE-5846-AE86-BAC22E86DA7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71E0-8F99-784D-89B7-44C429E21CAC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366E2-94AE-5846-AE86-BAC22E86DA7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71E0-8F99-784D-89B7-44C429E21CAC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366E2-94AE-5846-AE86-BAC22E86DA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71E0-8F99-784D-89B7-44C429E21CAC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366E2-94AE-5846-AE86-BAC22E86DA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71E0-8F99-784D-89B7-44C429E21CAC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366E2-94AE-5846-AE86-BAC22E86DA7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671E0-8F99-784D-89B7-44C429E21CAC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E366E2-94AE-5846-AE86-BAC22E86DA7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28671E0-8F99-784D-89B7-44C429E21CAC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AE366E2-94AE-5846-AE86-BAC22E86DA7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97C73A53-16CF-4BA1-E112-BD0F8CAF30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09694" y="4448922"/>
            <a:ext cx="9144000" cy="1286715"/>
          </a:xfrm>
        </p:spPr>
        <p:txBody>
          <a:bodyPr>
            <a:normAutofit/>
          </a:bodyPr>
          <a:lstStyle/>
          <a:p>
            <a:pPr algn="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 воспитатели МБДОУ Детский сад общеразвивающего вида №148</a:t>
            </a:r>
          </a:p>
          <a:p>
            <a:pPr algn="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Кочеткова Ольга Викторовна </a:t>
            </a:r>
          </a:p>
          <a:p>
            <a:pPr algn="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Евтеева Марина Викторовна 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5D5E20E-C935-1D58-A0F1-B2470F3F7F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600" y="1600200"/>
            <a:ext cx="9567135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Зимующие птицы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8029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670E2BBA-7358-2F91-BFA1-444E3A3595D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0"/>
            <a:ext cx="9130102" cy="6858000"/>
          </a:xfrm>
        </p:spPr>
      </p:pic>
    </p:spTree>
    <p:extLst>
      <p:ext uri="{BB962C8B-B14F-4D97-AF65-F5344CB8AC3E}">
        <p14:creationId xmlns:p14="http://schemas.microsoft.com/office/powerpoint/2010/main" val="3156520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0"/>
            <a:ext cx="9128124" cy="6858000"/>
          </a:xfrm>
        </p:spPr>
      </p:pic>
    </p:spTree>
    <p:extLst>
      <p:ext uri="{BB962C8B-B14F-4D97-AF65-F5344CB8AC3E}">
        <p14:creationId xmlns:p14="http://schemas.microsoft.com/office/powerpoint/2010/main" val="203074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5364480"/>
          </a:xfrm>
        </p:spPr>
        <p:txBody>
          <a:bodyPr/>
          <a:lstStyle/>
          <a:p>
            <a:pPr marL="45720" indent="0" algn="ctr">
              <a:buNone/>
            </a:pPr>
            <a:endParaRPr lang="ru-RU" dirty="0" smtClean="0"/>
          </a:p>
          <a:p>
            <a:pPr marL="45720" indent="0" algn="ctr">
              <a:buNone/>
            </a:pPr>
            <a:endParaRPr lang="ru-RU" dirty="0"/>
          </a:p>
          <a:p>
            <a:pPr marL="45720" indent="0" algn="ctr">
              <a:buNone/>
            </a:pPr>
            <a:endParaRPr lang="ru-RU" dirty="0" smtClean="0"/>
          </a:p>
          <a:p>
            <a:pPr marL="45720" indent="0" algn="ctr">
              <a:buNone/>
            </a:pPr>
            <a:endParaRPr lang="ru-RU" dirty="0"/>
          </a:p>
          <a:p>
            <a:pPr marL="45720" indent="0" algn="ctr">
              <a:buNone/>
            </a:pPr>
            <a:r>
              <a:rPr lang="ru-RU" sz="5400" dirty="0" smtClean="0"/>
              <a:t>СПАСИБО ЗА ВНИМАНИЕ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82529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548640" y="1219200"/>
            <a:ext cx="4953000" cy="563562"/>
          </a:xfrm>
        </p:spPr>
        <p:txBody>
          <a:bodyPr/>
          <a:lstStyle/>
          <a:p>
            <a:r>
              <a:rPr lang="ru-RU" dirty="0" smtClean="0"/>
              <a:t>Перелетные 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05835"/>
            <a:ext cx="5072063" cy="3589945"/>
          </a:xfrm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6080760" y="1219200"/>
            <a:ext cx="4462272" cy="563562"/>
          </a:xfrm>
        </p:spPr>
        <p:txBody>
          <a:bodyPr/>
          <a:lstStyle/>
          <a:p>
            <a:r>
              <a:rPr lang="ru-RU" dirty="0" smtClean="0"/>
              <a:t>Зимующие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524000" y="304800"/>
            <a:ext cx="8683348" cy="914400"/>
          </a:xfrm>
        </p:spPr>
        <p:txBody>
          <a:bodyPr/>
          <a:lstStyle/>
          <a:p>
            <a:pPr algn="ctr"/>
            <a:r>
              <a:rPr lang="ru-RU" dirty="0" smtClean="0"/>
              <a:t>Виды птиц: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72440" y="1752600"/>
            <a:ext cx="5029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птицы,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улетают в места зимовок. Например ласточки, удоды, аисты, журавли и др.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50280" y="1752600"/>
            <a:ext cx="57302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птицы,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остаются в местах гнездования. Например воробьи, дятлы, снегири, голуби и т.д.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Объект 15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3124199"/>
            <a:ext cx="5181600" cy="3591939"/>
          </a:xfrm>
        </p:spPr>
      </p:pic>
    </p:spTree>
    <p:extLst>
      <p:ext uri="{BB962C8B-B14F-4D97-AF65-F5344CB8AC3E}">
        <p14:creationId xmlns:p14="http://schemas.microsoft.com/office/powerpoint/2010/main" val="406028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19" r="12319"/>
          <a:stretch>
            <a:fillRect/>
          </a:stretch>
        </p:blipFill>
        <p:spPr>
          <a:xfrm>
            <a:off x="5791200" y="914401"/>
            <a:ext cx="6354416" cy="5621214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5314114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оробей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небольшая птица, окрас которой содержит серый, коричневый и черный цвета. Брюха и голова имеют светлые тона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Разные виды воробьев проживают практически по всему миру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Воробьи охотно селятся рядом с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человеком, так как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люди часто оставляют в специальных кормушках пищу, что существенно упрощает процесс поиска пропитания.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117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32" b="7232"/>
          <a:stretch>
            <a:fillRect/>
          </a:stretch>
        </p:blipFill>
        <p:spPr>
          <a:xfrm>
            <a:off x="152399" y="1425326"/>
            <a:ext cx="6644009" cy="3787239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934200" y="914400"/>
            <a:ext cx="4925485" cy="54864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Снегири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уникальные птицы, которых наши предки называли пересмешниками. Их с удовольствием содержали в домашних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условиях. Эта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птица без особых усилий подражала голосам и звукам, поэтому была названа «русским попугаем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Существует две версии названия «снегирь»: одна из них гласит, что название связано с тем, что с наступлением зимы эти птицы мигрируют в более теплые места, а вторая связана с тюркским словом 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сниг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что означает красногрудый. Как правило, эти птицы остаются на зимовку, не покидая своего гнездового ареала обитания. Зачастую они формируют многочисленные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1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6" b="2976"/>
          <a:stretch>
            <a:fillRect/>
          </a:stretch>
        </p:blipFill>
        <p:spPr>
          <a:xfrm>
            <a:off x="6096000" y="1752600"/>
            <a:ext cx="5881056" cy="3352800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143000" y="685800"/>
            <a:ext cx="4953000" cy="5257800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ороки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являются оседлыми птицами. Они обитают в небольших лесах, в парках, садах, рощах, перелесках, часто неподалёку от человеческого жилья.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Сороки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парные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птицы. Часто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можно видеть стайкой от двух до пяти птиц, перелетающих с дерева на дерево с громким стрекотаньем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Сорока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всеядная птица, так как питается животным и растительным кормом. Как и у большинство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врановых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рацион сорок входят мелкие млекопитающие, ящерицы, насекомые и даже падаль. Сороки часто разоряют птичьи гнёзда, таская яйца и птенцов. Живущие по соседству с человеком сороки не боятся украсть какую-нибудь пищу у него и даже у собак. 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49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48" b="7248"/>
          <a:stretch>
            <a:fillRect/>
          </a:stretch>
        </p:blipFill>
        <p:spPr>
          <a:xfrm>
            <a:off x="457200" y="1600200"/>
            <a:ext cx="5747396" cy="3505200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6172200" y="762000"/>
            <a:ext cx="4953000" cy="56388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Поползни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это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небольшие птички,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достаточно шустрые пернатые, которые больше склонны обитать на одних территориях. С наступлением холодного периода, поползни, вместе с другими видами птиц, появляются в селах и городах, где легче найти пропитание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Они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боятся людей, поэтому запросто могут взять корм с рук.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Предпочитают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вести активный образ жизни и стараются не задерживаться подолгу на одном месте. Большая часть суток уходит на то, чтобы прокормиться. Эти птички, как будто с пружинами, поскольку безостановочно перелетают с ветки на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ветку, которые не перемещаются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стволам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деревьев, 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просто бегают по ним в любом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4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170516" y="838200"/>
            <a:ext cx="4925484" cy="5334000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семейству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дятлов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принадлежит большая группа птиц, известных своей способностью долбить клювом деревья. Близкими родственниками дятлов являются также туканы,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бородатки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медоуказчики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Дятлы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относятся к оседлым птицам, то есть живут преимущественно на одной и той же территории. Живут часто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поодиночке.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Основой их питания являются разные насекомые и личинки, обитающие в недрах деревьев: термиты, муравьи, тля, короеды.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Помимо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вредных насекомых дятлы не прочь полакомится ягодами, семенами растений, орехами, добытыми из шишек хвойных деревьев.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48" b="7248"/>
          <a:stretch>
            <a:fillRect/>
          </a:stretch>
        </p:blipFill>
        <p:spPr>
          <a:xfrm>
            <a:off x="6019800" y="1828800"/>
            <a:ext cx="5486400" cy="3127806"/>
          </a:xfrm>
        </p:spPr>
      </p:pic>
    </p:spTree>
    <p:extLst>
      <p:ext uri="{BB962C8B-B14F-4D97-AF65-F5344CB8AC3E}">
        <p14:creationId xmlns:p14="http://schemas.microsoft.com/office/powerpoint/2010/main" val="243307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79" b="6979"/>
          <a:stretch>
            <a:fillRect/>
          </a:stretch>
        </p:blipFill>
        <p:spPr>
          <a:xfrm>
            <a:off x="0" y="1524000"/>
            <a:ext cx="6149224" cy="3505200"/>
          </a:xfrm>
          <a:prstGeom prst="roundRect">
            <a:avLst>
              <a:gd name="adj" fmla="val 0"/>
            </a:avLst>
          </a:prstGeo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324600" y="990600"/>
            <a:ext cx="4800600" cy="55626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Синицы – небольшие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птицы,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основном, предпочитают селиться в лиственных лесах, выбирая для строительства гнезд окраины таких открытых мест, как поляны и опушки. Помимо этого, они не боятся проживать по соседству с человеком и отлично себя чувствуют на приусадебных участках, в садах, городских скверах и лесопарковых зонах.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Отличаются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своей невероятной подвижностью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активностью. Они являются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насекомоядными птицами, и их можно назвать настоящими санитарами природы. Эти пернатые, уничтожая бесчисленное количество вредоносных насекомых и их личинок, спасают от гибели целые лесные массивы и культурные насаждения.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049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16BA0296-243F-93BE-01A9-09B105AB41B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234841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61</TotalTime>
  <Words>484</Words>
  <Application>Microsoft Office PowerPoint</Application>
  <PresentationFormat>Произвольный</PresentationFormat>
  <Paragraphs>24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Зимующие птицы </vt:lpstr>
      <vt:lpstr>Виды птиц: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Зимующие птицы</dc:title>
  <dc:creator>oliasavvina@yandex.ru</dc:creator>
  <cp:lastModifiedBy>Кряк</cp:lastModifiedBy>
  <cp:revision>9</cp:revision>
  <dcterms:created xsi:type="dcterms:W3CDTF">2023-02-07T02:09:36Z</dcterms:created>
  <dcterms:modified xsi:type="dcterms:W3CDTF">2023-02-07T03:58:18Z</dcterms:modified>
</cp:coreProperties>
</file>