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A6BE964-1EA2-477E-BBA9-B48A23E38469}" type="datetimeFigureOut">
              <a:rPr lang="ru-RU" smtClean="0"/>
              <a:t>17.01.2020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B3D2972-7C9A-4151-A907-16CF69C9DE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1774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39472" cy="1368152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</a:rPr>
              <a:t>Блокадный   хлеб</a:t>
            </a:r>
            <a:endParaRPr lang="ru-RU" sz="6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32" y="1869550"/>
            <a:ext cx="871296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97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61584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8976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298376" cy="396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549"/>
            <a:ext cx="3816424" cy="27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3351066" cy="246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16560"/>
            <a:ext cx="511532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254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6411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460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647487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553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32981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252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982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64962" cy="649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9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81714" cy="597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663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10392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19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36971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29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56984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3526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7828828" cy="666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42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808811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401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435280" cy="720080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effectLst/>
              </a:rPr>
              <a:t>                        </a:t>
            </a:r>
            <a:r>
              <a:rPr lang="ru-RU" sz="2000" i="1" dirty="0" smtClean="0">
                <a:solidFill>
                  <a:srgbClr val="C00000"/>
                </a:solidFill>
                <a:effectLst/>
              </a:rPr>
              <a:t>«</a:t>
            </a:r>
            <a:r>
              <a:rPr lang="ru-RU" sz="2000" i="1" dirty="0">
                <a:solidFill>
                  <a:srgbClr val="C00000"/>
                </a:solidFill>
                <a:effectLst/>
              </a:rPr>
              <a:t>Памятник, </a:t>
            </a:r>
            <a:r>
              <a:rPr lang="ru-RU" sz="2000" i="1" dirty="0" smtClean="0">
                <a:solidFill>
                  <a:srgbClr val="C00000"/>
                </a:solidFill>
                <a:effectLst/>
              </a:rPr>
              <a:t>  установленный  полуторке</a:t>
            </a:r>
            <a:r>
              <a:rPr lang="ru-RU" sz="2000" i="1" dirty="0">
                <a:solidFill>
                  <a:srgbClr val="C00000"/>
                </a:solidFill>
                <a:effectLst/>
              </a:rPr>
              <a:t>»</a:t>
            </a:r>
            <a:r>
              <a:rPr lang="ru-RU" sz="2000" dirty="0">
                <a:solidFill>
                  <a:srgbClr val="C00000"/>
                </a:solidFill>
                <a:effectLst/>
              </a:rPr>
              <a:t> </a:t>
            </a:r>
            <a:r>
              <a:rPr lang="ru-RU" sz="2000" dirty="0" smtClean="0">
                <a:solidFill>
                  <a:srgbClr val="C00000"/>
                </a:solidFill>
                <a:effectLst/>
              </a:rPr>
              <a:t> во </a:t>
            </a:r>
            <a:r>
              <a:rPr lang="ru-RU" sz="2000" dirty="0">
                <a:solidFill>
                  <a:srgbClr val="C00000"/>
                </a:solidFill>
                <a:effectLst/>
              </a:rPr>
              <a:t>Всеволожске.</a:t>
            </a:r>
            <a:br>
              <a:rPr lang="ru-RU" sz="2000" dirty="0">
                <a:solidFill>
                  <a:srgbClr val="C00000"/>
                </a:solidFill>
                <a:effectLst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45282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725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44949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594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548680"/>
            <a:ext cx="88569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3100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2288"/>
            <a:ext cx="590465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284984"/>
            <a:ext cx="4172182" cy="3129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923" y="3068960"/>
            <a:ext cx="4464623" cy="334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666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626848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197749" cy="315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03815"/>
            <a:ext cx="432604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901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060209" cy="668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820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4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187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6598"/>
            <a:ext cx="7416824" cy="187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67271"/>
            <a:ext cx="7632848" cy="432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755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6377" cy="648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92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6" y="692696"/>
            <a:ext cx="360040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2267"/>
            <a:ext cx="3168352" cy="277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069208"/>
            <a:ext cx="5114698" cy="366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4308"/>
            <a:ext cx="4193083" cy="2795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901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6416" y="152400"/>
            <a:ext cx="370384" cy="75632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4368762" cy="300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153" y="128754"/>
            <a:ext cx="5236151" cy="339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383556" cy="284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297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32981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279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1948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80404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102</TotalTime>
  <Words>9</Words>
  <Application>Microsoft Office PowerPoint</Application>
  <PresentationFormat>Экран (4:3)</PresentationFormat>
  <Paragraphs>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Блокадный   хлеб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«Памятник,   установленный  полуторке»  во Всеволожске.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Блокадный   хлеб</dc:title>
  <dc:creator>натали</dc:creator>
  <cp:lastModifiedBy>натали</cp:lastModifiedBy>
  <cp:revision>10</cp:revision>
  <dcterms:created xsi:type="dcterms:W3CDTF">2020-01-17T01:42:33Z</dcterms:created>
  <dcterms:modified xsi:type="dcterms:W3CDTF">2020-01-17T03:27:46Z</dcterms:modified>
</cp:coreProperties>
</file>