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1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3.png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3.png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2.png" 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Relationship Id="rId5" Type="http://schemas.microsoft.com/office/2007/relationships/hdphoto" Target="../media/hdphoto1.wdp" /><Relationship Id="rId4" Type="http://schemas.openxmlformats.org/officeDocument/2006/relationships/image" Target="../media/image2.png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254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400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156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935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388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14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9295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902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748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2/6/2023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39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6" Type="http://schemas.openxmlformats.org/officeDocument/2006/relationships/image" Target="../media/image3.png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microsoft.com/office/2007/relationships/hdphoto" Target="../media/hdphoto1.wdp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image" Target="../media/image2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77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473825"/>
            <a:ext cx="8689976" cy="2455112"/>
          </a:xfrm>
        </p:spPr>
        <p:txBody>
          <a:bodyPr>
            <a:normAutofit fontScale="90000"/>
          </a:bodyPr>
          <a:lstStyle/>
          <a:p>
            <a:r>
              <a:rPr lang="ru-RU" sz="3600"/>
              <a:t>       Проект </a:t>
            </a:r>
            <a:r>
              <a:rPr lang="ru-RU" sz="3600" dirty="0"/>
              <a:t>по окружающему миру</a:t>
            </a:r>
            <a:r>
              <a:rPr lang="ru-RU"/>
              <a:t>: </a:t>
            </a:r>
            <a:r>
              <a:rPr lang="ru-RU">
                <a:solidFill>
                  <a:srgbClr val="002060"/>
                </a:solidFill>
              </a:rPr>
              <a:t>«</a:t>
            </a:r>
            <a:r>
              <a:rPr lang="ru-RU" sz="6700" u="sng">
                <a:solidFill>
                  <a:srgbClr val="002060"/>
                </a:solidFill>
              </a:rPr>
              <a:t>природные зоны россии</a:t>
            </a:r>
            <a:r>
              <a:rPr lang="ru-RU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0976" y="5107781"/>
            <a:ext cx="6443618" cy="1428750"/>
          </a:xfrm>
        </p:spPr>
        <p:txBody>
          <a:bodyPr>
            <a:noAutofit/>
          </a:bodyPr>
          <a:lstStyle/>
          <a:p>
            <a:r>
              <a:rPr lang="ru-RU" sz="1800" dirty="0">
                <a:latin typeface="+mj-lt"/>
              </a:rPr>
              <a:t>					    </a:t>
            </a:r>
            <a:r>
              <a:rPr lang="ru-RU" sz="1800" dirty="0">
                <a:solidFill>
                  <a:schemeClr val="tx1"/>
                </a:solidFill>
                <a:latin typeface="+mj-lt"/>
              </a:rPr>
              <a:t>ВЫПОЛНИЛ:</a:t>
            </a:r>
          </a:p>
          <a:p>
            <a:r>
              <a:rPr lang="ru-RU" sz="1800" dirty="0">
                <a:solidFill>
                  <a:schemeClr val="tx1"/>
                </a:solidFill>
                <a:latin typeface="+mj-lt"/>
              </a:rPr>
              <a:t>				 УЧЕНИК 4 &lt;и&gt; КЛАССА</a:t>
            </a:r>
          </a:p>
          <a:p>
            <a:r>
              <a:rPr lang="ru-RU" sz="1800" dirty="0">
                <a:solidFill>
                  <a:schemeClr val="tx1"/>
                </a:solidFill>
                <a:latin typeface="+mj-lt"/>
              </a:rPr>
              <a:t>					</a:t>
            </a:r>
            <a:r>
              <a:rPr lang="ru-RU" sz="1800" dirty="0" err="1">
                <a:solidFill>
                  <a:schemeClr val="tx1"/>
                </a:solidFill>
                <a:latin typeface="+mj-lt"/>
              </a:rPr>
              <a:t>Гельфрих</a:t>
            </a:r>
            <a:r>
              <a:rPr lang="ru-RU" sz="1800" dirty="0">
                <a:solidFill>
                  <a:schemeClr val="tx1"/>
                </a:solidFill>
                <a:latin typeface="+mj-lt"/>
              </a:rPr>
              <a:t> А.Е.</a:t>
            </a:r>
          </a:p>
          <a:p>
            <a:r>
              <a:rPr lang="ru-RU" sz="1800" dirty="0">
                <a:solidFill>
                  <a:schemeClr val="tx1"/>
                </a:solidFill>
                <a:latin typeface="+mj-lt"/>
              </a:rPr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482797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        Спасибо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>
            <a:normAutofit/>
          </a:bodyPr>
          <a:lstStyle/>
          <a:p>
            <a:r>
              <a:rPr lang="ru-RU" sz="3600"/>
              <a:t>                     </a:t>
            </a:r>
            <a:r>
              <a:rPr lang="ru-RU" sz="4800"/>
              <a:t>      За внимание! </a:t>
            </a:r>
          </a:p>
        </p:txBody>
      </p:sp>
    </p:spTree>
    <p:extLst>
      <p:ext uri="{BB962C8B-B14F-4D97-AF65-F5344CB8AC3E}">
        <p14:creationId xmlns:p14="http://schemas.microsoft.com/office/powerpoint/2010/main" val="731241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0BC04B-5CEE-0DF6-D4CF-A2119B711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</a:t>
            </a:r>
            <a:r>
              <a:rPr lang="ru-RU" i="1"/>
              <a:t>БогатствО россии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69124D-DF98-3DCC-915A-5BCEF1D6A6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7"/>
            <a:ext cx="10058400" cy="3930369"/>
          </a:xfrm>
        </p:spPr>
        <p:txBody>
          <a:bodyPr/>
          <a:lstStyle/>
          <a:p>
            <a:r>
              <a:rPr lang="ru-RU" sz="4000" b="0" i="0">
                <a:solidFill>
                  <a:srgbClr val="002060"/>
                </a:solidFill>
                <a:effectLst/>
              </a:rPr>
              <a:t>Климатические условия, почвы, растительность и животный мир находятся в тесной взаимосвязи</a:t>
            </a:r>
            <a:r>
              <a:rPr lang="ru-RU" b="0" i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..</a:t>
            </a:r>
            <a:r>
              <a:rPr lang="ru-RU"/>
              <a:t>.    </a:t>
            </a:r>
          </a:p>
        </p:txBody>
      </p:sp>
    </p:spTree>
    <p:extLst>
      <p:ext uri="{BB962C8B-B14F-4D97-AF65-F5344CB8AC3E}">
        <p14:creationId xmlns:p14="http://schemas.microsoft.com/office/powerpoint/2010/main" val="25960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ACBC0ED-9147-D08A-7E04-D8F67CB4D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b="0" i="0">
              <a:solidFill>
                <a:srgbClr val="002060"/>
              </a:solidFill>
              <a:effectLst/>
              <a:latin typeface="Arial" panose="020B0604020202020204" pitchFamily="34" charset="0"/>
            </a:endParaRPr>
          </a:p>
          <a:p>
            <a:r>
              <a:rPr lang="ru-RU" b="0" i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Арктическая пустыня</a:t>
            </a:r>
          </a:p>
          <a:p>
            <a:r>
              <a:rPr lang="ru-RU" b="0" i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Тундрда</a:t>
            </a:r>
          </a:p>
          <a:p>
            <a:r>
              <a:rPr lang="ru-RU" b="0" i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Пустыня</a:t>
            </a:r>
          </a:p>
          <a:p>
            <a:r>
              <a:rPr lang="ru-RU" b="0" i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Лесотундра</a:t>
            </a:r>
          </a:p>
          <a:p>
            <a:r>
              <a:rPr lang="ru-RU" b="0" i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Тайга</a:t>
            </a:r>
          </a:p>
          <a:p>
            <a:r>
              <a:rPr lang="ru-RU" b="0" i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Смешанные и широколиственные леса</a:t>
            </a:r>
          </a:p>
          <a:p>
            <a:r>
              <a:rPr lang="ru-RU">
                <a:solidFill>
                  <a:srgbClr val="002060"/>
                </a:solidFill>
                <a:latin typeface="Arial" panose="020B0604020202020204" pitchFamily="34" charset="0"/>
              </a:rPr>
              <a:t> Л</a:t>
            </a:r>
            <a:r>
              <a:rPr lang="ru-RU" b="0" i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есостепь</a:t>
            </a:r>
          </a:p>
          <a:p>
            <a:r>
              <a:rPr lang="ru-RU">
                <a:solidFill>
                  <a:srgbClr val="002060"/>
                </a:solidFill>
                <a:latin typeface="Arial" panose="020B0604020202020204" pitchFamily="34" charset="0"/>
              </a:rPr>
              <a:t> С</a:t>
            </a:r>
            <a:r>
              <a:rPr lang="ru-RU" b="0" i="0">
                <a:solidFill>
                  <a:srgbClr val="002060"/>
                </a:solidFill>
                <a:effectLst/>
                <a:latin typeface="Arial" panose="020B0604020202020204" pitchFamily="34" charset="0"/>
              </a:rPr>
              <a:t>тепь</a:t>
            </a:r>
          </a:p>
          <a:p>
            <a:pPr marL="0" indent="0">
              <a:buNone/>
            </a:pPr>
            <a:endParaRPr lang="ru-RU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2BA025E-4B35-F0F7-4183-B7C04FA23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ru-RU" sz="3600" b="0" i="0">
                <a:solidFill>
                  <a:schemeClr val="tx1"/>
                </a:solidFill>
                <a:effectLst/>
              </a:rPr>
              <a:t>В пределах России выделяют несколько природных зон</a:t>
            </a:r>
            <a:r>
              <a:rPr lang="ru-RU" sz="3600" b="0" i="0">
                <a:solidFill>
                  <a:srgbClr val="666666"/>
                </a:solidFill>
                <a:effectLst/>
              </a:rPr>
              <a:t>:</a:t>
            </a:r>
            <a:endParaRPr lang="ru-RU" sz="3600"/>
          </a:p>
        </p:txBody>
      </p:sp>
    </p:spTree>
    <p:extLst>
      <p:ext uri="{BB962C8B-B14F-4D97-AF65-F5344CB8AC3E}">
        <p14:creationId xmlns:p14="http://schemas.microsoft.com/office/powerpoint/2010/main" val="1217861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F2EDCE-3412-963C-64DC-501280826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81644"/>
            <a:ext cx="10058400" cy="1020535"/>
          </a:xfrm>
        </p:spPr>
        <p:txBody>
          <a:bodyPr/>
          <a:lstStyle/>
          <a:p>
            <a:r>
              <a:rPr lang="ru-RU"/>
              <a:t>    </a:t>
            </a:r>
            <a:r>
              <a:rPr lang="ru-RU" i="1"/>
              <a:t>Арктическая пустыня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572CE2-5E8C-BAE5-FD6C-B68E2E0F2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1102179"/>
            <a:ext cx="10058400" cy="5674177"/>
          </a:xfrm>
        </p:spPr>
        <p:txBody>
          <a:bodyPr/>
          <a:lstStyle/>
          <a:p>
            <a:r>
              <a:rPr lang="ru-RU"/>
              <a:t>В пределах зоны арктических пустынь расположены Земля Франца-Иосифа, Новосибирские острова, остров Врангел. </a:t>
            </a:r>
          </a:p>
          <a:p>
            <a:r>
              <a:rPr lang="ru-RU"/>
              <a:t>Арктические пустыни представляют собой бесплодные земли.</a:t>
            </a:r>
          </a:p>
          <a:p>
            <a:r>
              <a:rPr lang="ru-RU"/>
              <a:t>Растительность почти отсутствует.</a:t>
            </a:r>
          </a:p>
          <a:p>
            <a:r>
              <a:rPr lang="ru-RU"/>
              <a:t>Животный мир также крайне беден — там живут белые медведи, белухи, нарвалы, моржи, и тюлени.</a:t>
            </a:r>
          </a:p>
          <a:p>
            <a:r>
              <a:rPr lang="ru-RU"/>
              <a:t>Летом на скалах — птичьи базары. Их создают чистики, кайры, гагары.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06E81FF-419E-90B3-1CBD-07C245378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491" y="3765776"/>
            <a:ext cx="8827634" cy="2745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90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B06D3E-49CC-EF47-BEE1-9FFBB6604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         </a:t>
            </a:r>
            <a:r>
              <a:rPr lang="ru-RU" i="1"/>
              <a:t>Тундрда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ED178C-6E1D-062E-D518-0F2839FC7F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3872" y="2093976"/>
            <a:ext cx="5051190" cy="4078224"/>
          </a:xfrm>
        </p:spPr>
        <p:txBody>
          <a:bodyPr/>
          <a:lstStyle/>
          <a:p>
            <a:r>
              <a:rPr lang="ru-RU" sz="2400"/>
              <a:t>Зона тундры охватывает около 10 % территории России.</a:t>
            </a:r>
          </a:p>
          <a:p>
            <a:r>
              <a:rPr lang="ru-RU" sz="2400"/>
              <a:t>Тундра практически безлесна.</a:t>
            </a:r>
          </a:p>
          <a:p>
            <a:r>
              <a:rPr lang="ru-RU" sz="2400"/>
              <a:t>Типичными обитателями тундры являются песец, овцебык, лемминг, белая сова, куропатка, гагара</a:t>
            </a:r>
            <a:r>
              <a:rPr lang="ru-RU"/>
              <a:t>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83F9DAF-5A50-B1E7-6EDC-2EC63CB54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7848" y="2112821"/>
            <a:ext cx="4067613" cy="4260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958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69F0EC-FDA2-1106-C6BC-9291C6E18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     </a:t>
            </a:r>
            <a:r>
              <a:rPr lang="ru-RU" i="1"/>
              <a:t>Лесотундра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CD6EDE-A1E7-DD50-CAAD-5426D3951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4304" y="2121408"/>
            <a:ext cx="4623026" cy="4050792"/>
          </a:xfrm>
        </p:spPr>
        <p:txBody>
          <a:bodyPr/>
          <a:lstStyle/>
          <a:p>
            <a:r>
              <a:rPr lang="ru-RU" sz="2800"/>
              <a:t>От тундры отличается, прежде всего, характером растительности — в лесотундре произрастают низкорослая берёза, лиственница и </a:t>
            </a:r>
            <a:r>
              <a:rPr lang="ru-RU"/>
              <a:t>ель.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FA369AA-E548-7E34-4999-5EFD25BDA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607" y="1839806"/>
            <a:ext cx="4939393" cy="461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948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5512D8-8FD3-4CC2-45AF-ED689BB0F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              </a:t>
            </a:r>
            <a:r>
              <a:rPr lang="ru-RU" i="1"/>
              <a:t>Тайга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B68D72-3CA9-FE19-EAD1-904C3A402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3752" y="1815247"/>
            <a:ext cx="5569730" cy="4050792"/>
          </a:xfrm>
        </p:spPr>
        <p:txBody>
          <a:bodyPr/>
          <a:lstStyle/>
          <a:p>
            <a:r>
              <a:rPr lang="ru-RU" sz="2400"/>
              <a:t>Тайга — наиболее обширная природная зона России.</a:t>
            </a:r>
          </a:p>
          <a:p>
            <a:r>
              <a:rPr lang="ru-RU" sz="2400"/>
              <a:t>В пределах тайги широко распространены пушные звери — соболь, белка, куница, горностай; обитают лось, бурый медведь, росомаха, волк, ондатра</a:t>
            </a:r>
            <a:r>
              <a:rPr lang="ru-RU"/>
              <a:t>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597676C-A328-4453-FB61-1F7A3CB86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1041" y="753533"/>
            <a:ext cx="3951111" cy="541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384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7E288-7340-86E1-95FC-ACF300314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/>
              <a:t>СмешаннЫе и широколиственныЕ леса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DF089A-4852-80BB-7A67-18426F682E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Зона смешанных и широколиственных лесов имеет вид треугольника.</a:t>
            </a:r>
          </a:p>
          <a:p>
            <a:r>
              <a:rPr lang="ru-RU"/>
              <a:t>Климат умеренно тёплый, довольно влажный; продолжительное, тёплое лето, мягкая зима.</a:t>
            </a:r>
          </a:p>
          <a:p>
            <a:r>
              <a:rPr lang="ru-RU"/>
              <a:t>Основные древесные породы смешанных лесов — ель европейская, берёза и сосна обыкновенная, широколиственных — липа и дуб; произрастают также осина, ясень, вяз, клён и граб.</a:t>
            </a:r>
          </a:p>
          <a:p>
            <a:r>
              <a:rPr lang="ru-RU"/>
              <a:t>Обитают амурский тигр, пятнистый олень, енотовидная собака, дальневосточный лесной кот, фазан, утка-мандаринка и др.; очень разнообразны насекомые.</a:t>
            </a:r>
          </a:p>
        </p:txBody>
      </p:sp>
    </p:spTree>
    <p:extLst>
      <p:ext uri="{BB962C8B-B14F-4D97-AF65-F5344CB8AC3E}">
        <p14:creationId xmlns:p14="http://schemas.microsoft.com/office/powerpoint/2010/main" val="1371481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0EFC1B-6A04-8F7F-9A9E-9F57736AA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</a:t>
            </a:r>
            <a:r>
              <a:rPr lang="ru-RU" i="1"/>
              <a:t>Полупустыни и пустыня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3D3E86-9A72-B990-EC7B-A196728D0D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121408"/>
            <a:ext cx="4951313" cy="4050792"/>
          </a:xfrm>
        </p:spPr>
        <p:txBody>
          <a:bodyPr/>
          <a:lstStyle/>
          <a:p>
            <a:r>
              <a:rPr lang="ru-RU" sz="2400"/>
              <a:t>Эти природные зоны занимают небольшую часть территории России.</a:t>
            </a:r>
          </a:p>
          <a:p>
            <a:r>
              <a:rPr lang="ru-RU" sz="2400"/>
              <a:t>Растения в этой зоне выносливы. Это полынь, верблюжья колючка и другие. Здесь также растет саксаул.</a:t>
            </a:r>
          </a:p>
          <a:p>
            <a:r>
              <a:rPr lang="ru-RU" sz="2400"/>
              <a:t>Здесь живут тушканчик, корсак, пеликан; разнообразны змеи и ящерицы</a:t>
            </a:r>
            <a:r>
              <a:rPr lang="ru-RU"/>
              <a:t>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5CF62DF-895C-B996-C1EB-F85D4450F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8697" y="1871009"/>
            <a:ext cx="5684384" cy="447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335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Дерево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31</TotalTime>
  <Words>44</Words>
  <Application>Microsoft Office PowerPoint</Application>
  <PresentationFormat>Широкоэкранный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Дерево</vt:lpstr>
      <vt:lpstr>       Проект по окружающему миру: «природные зоны россии»</vt:lpstr>
      <vt:lpstr>         БогатствО россии</vt:lpstr>
      <vt:lpstr>В пределах России выделяют несколько природных зон:</vt:lpstr>
      <vt:lpstr>    Арктическая пустыня</vt:lpstr>
      <vt:lpstr>                       Тундрда</vt:lpstr>
      <vt:lpstr>                   Лесотундра</vt:lpstr>
      <vt:lpstr>                      Тайга</vt:lpstr>
      <vt:lpstr>СмешаннЫе и широколиственныЕ леса</vt:lpstr>
      <vt:lpstr>   Полупустыни и пустыня</vt:lpstr>
      <vt:lpstr>                      Спасибо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окружающему миру: «ОЗЕРО БАЙКАЛ»</dc:title>
  <dc:creator>User</dc:creator>
  <cp:lastModifiedBy>Ирина Гельфрих</cp:lastModifiedBy>
  <cp:revision>11</cp:revision>
  <dcterms:created xsi:type="dcterms:W3CDTF">2022-10-03T11:33:13Z</dcterms:created>
  <dcterms:modified xsi:type="dcterms:W3CDTF">2023-02-06T11:10:21Z</dcterms:modified>
</cp:coreProperties>
</file>