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viewProps" Target="viewProps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presProps" Target="presProps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tableStyles" Target="tableStyles.xml" /><Relationship Id="rId10" Type="http://schemas.openxmlformats.org/officeDocument/2006/relationships/slide" Target="slides/slide9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theme" Target="theme/theme1.xml" 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2/6/2023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slideLayout" Target="../slideLayouts/slideLayout13.xml" /><Relationship Id="rId18" Type="http://schemas.openxmlformats.org/officeDocument/2006/relationships/theme" Target="../theme/theme1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slideLayout" Target="../slideLayouts/slideLayout12.xml" /><Relationship Id="rId17" Type="http://schemas.openxmlformats.org/officeDocument/2006/relationships/slideLayout" Target="../slideLayouts/slideLayout17.xml" /><Relationship Id="rId2" Type="http://schemas.openxmlformats.org/officeDocument/2006/relationships/slideLayout" Target="../slideLayouts/slideLayout2.xml" /><Relationship Id="rId16" Type="http://schemas.openxmlformats.org/officeDocument/2006/relationships/slideLayout" Target="../slideLayouts/slideLayout16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5" Type="http://schemas.openxmlformats.org/officeDocument/2006/relationships/slideLayout" Target="../slideLayouts/slideLayout15.xml" /><Relationship Id="rId10" Type="http://schemas.openxmlformats.org/officeDocument/2006/relationships/slideLayout" Target="../slideLayouts/slideLayout10.xml" /><Relationship Id="rId19" Type="http://schemas.openxmlformats.org/officeDocument/2006/relationships/image" Target="../media/image1.png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Relationship Id="rId14" Type="http://schemas.openxmlformats.org/officeDocument/2006/relationships/slideLayout" Target="../slideLayouts/slideLayout14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2/6/2023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 /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 /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 /><Relationship Id="rId2" Type="http://schemas.openxmlformats.org/officeDocument/2006/relationships/image" Target="../media/image6.jpg" /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 /><Relationship Id="rId2" Type="http://schemas.openxmlformats.org/officeDocument/2006/relationships/image" Target="../media/image8.jpeg" /><Relationship Id="rId1" Type="http://schemas.openxmlformats.org/officeDocument/2006/relationships/slideLayout" Target="../slideLayouts/slideLayout2.xml" /><Relationship Id="rId5" Type="http://schemas.openxmlformats.org/officeDocument/2006/relationships/image" Target="../media/image11.jpeg" /><Relationship Id="rId4" Type="http://schemas.openxmlformats.org/officeDocument/2006/relationships/image" Target="../media/image10.jpeg" 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 /><Relationship Id="rId2" Type="http://schemas.openxmlformats.org/officeDocument/2006/relationships/image" Target="../media/image12.jpeg" /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 /><Relationship Id="rId2" Type="http://schemas.openxmlformats.org/officeDocument/2006/relationships/image" Target="../media/image14.jpeg" /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 /><Relationship Id="rId1" Type="http://schemas.openxmlformats.org/officeDocument/2006/relationships/slideLayout" Target="../slideLayouts/slideLayout2.xml" 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 /><Relationship Id="rId2" Type="http://schemas.openxmlformats.org/officeDocument/2006/relationships/image" Target="../media/image17.jpeg" /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51012" y="473825"/>
            <a:ext cx="8689976" cy="1770611"/>
          </a:xfrm>
        </p:spPr>
        <p:txBody>
          <a:bodyPr>
            <a:normAutofit/>
          </a:bodyPr>
          <a:lstStyle/>
          <a:p>
            <a:r>
              <a:rPr lang="ru-RU" sz="3600" dirty="0"/>
              <a:t>Проект по окружающему миру</a:t>
            </a:r>
            <a:r>
              <a:rPr lang="ru-RU" dirty="0"/>
              <a:t>: «ОЗЕРО БАЙКАЛ»</a:t>
            </a:r>
          </a:p>
        </p:txBody>
      </p:sp>
      <p:sp>
        <p:nvSpPr>
          <p:cNvPr id="5" name="Подзаголовок 4">
            <a:extLst>
              <a:ext uri="{FF2B5EF4-FFF2-40B4-BE49-F238E27FC236}">
                <a16:creationId xmlns:a16="http://schemas.microsoft.com/office/drawing/2014/main" id="{6F10B28E-B831-361B-8436-3397E6C6888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Выполнил ученик 4 «и» класса</a:t>
            </a:r>
          </a:p>
          <a:p>
            <a:r>
              <a:rPr lang="ru-RU" dirty="0" err="1"/>
              <a:t>Гельфрих</a:t>
            </a:r>
            <a:r>
              <a:rPr lang="ru-RU" dirty="0"/>
              <a:t> А. </a:t>
            </a:r>
            <a:r>
              <a:rPr lang="ru-RU"/>
              <a:t>Е.</a:t>
            </a:r>
          </a:p>
        </p:txBody>
      </p:sp>
    </p:spTree>
    <p:extLst>
      <p:ext uri="{BB962C8B-B14F-4D97-AF65-F5344CB8AC3E}">
        <p14:creationId xmlns:p14="http://schemas.microsoft.com/office/powerpoint/2010/main" val="482797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Спасибо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sz="3600"/>
              <a:t>                           За внимание! </a:t>
            </a:r>
          </a:p>
        </p:txBody>
      </p:sp>
    </p:spTree>
    <p:extLst>
      <p:ext uri="{BB962C8B-B14F-4D97-AF65-F5344CB8AC3E}">
        <p14:creationId xmlns:p14="http://schemas.microsoft.com/office/powerpoint/2010/main" val="731241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108065"/>
            <a:ext cx="10364451" cy="2106629"/>
          </a:xfrm>
        </p:spPr>
        <p:txBody>
          <a:bodyPr>
            <a:normAutofit/>
          </a:bodyPr>
          <a:lstStyle/>
          <a:p>
            <a:r>
              <a:rPr lang="ru-RU" u="sng" dirty="0">
                <a:solidFill>
                  <a:srgbClr val="FF0000"/>
                </a:solidFill>
              </a:rPr>
              <a:t>«Озеро Байкал»</a:t>
            </a:r>
            <a:br>
              <a:rPr lang="ru-RU" u="sng" dirty="0">
                <a:solidFill>
                  <a:srgbClr val="FF0000"/>
                </a:solidFill>
              </a:rPr>
            </a:br>
            <a:r>
              <a:rPr lang="ru-RU" sz="3200" dirty="0">
                <a:latin typeface="+mn-lt"/>
              </a:rPr>
              <a:t>Это самое глубокое озеро в мире!</a:t>
            </a:r>
            <a:br>
              <a:rPr lang="ru-RU" sz="3200" dirty="0">
                <a:latin typeface="+mn-lt"/>
              </a:rPr>
            </a:br>
            <a:r>
              <a:rPr lang="ru-RU" sz="3200" dirty="0">
                <a:latin typeface="+mn-lt"/>
              </a:rPr>
              <a:t>Древнейшее озеро нашей планеты.</a:t>
            </a:r>
            <a:br>
              <a:rPr lang="ru-RU" sz="3200" dirty="0">
                <a:latin typeface="+mn-lt"/>
              </a:rPr>
            </a:br>
            <a:r>
              <a:rPr lang="ru-RU" sz="3200" dirty="0">
                <a:latin typeface="+mn-lt"/>
              </a:rPr>
              <a:t>Ему около 25 миллионов лет.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6820" y="2366963"/>
            <a:ext cx="7623403" cy="4052207"/>
          </a:xfrm>
        </p:spPr>
      </p:pic>
    </p:spTree>
    <p:extLst>
      <p:ext uri="{BB962C8B-B14F-4D97-AF65-F5344CB8AC3E}">
        <p14:creationId xmlns:p14="http://schemas.microsoft.com/office/powerpoint/2010/main" val="1336341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1"/>
            <a:ext cx="10364451" cy="2214694"/>
          </a:xfrm>
        </p:spPr>
        <p:txBody>
          <a:bodyPr/>
          <a:lstStyle/>
          <a:p>
            <a:pPr fontAlgn="base"/>
            <a:r>
              <a:rPr lang="ru-RU" dirty="0"/>
              <a:t>Длина </a:t>
            </a:r>
            <a:r>
              <a:rPr lang="ru-RU"/>
              <a:t>Байкала-636км, ширина </a:t>
            </a:r>
            <a:r>
              <a:rPr lang="ru-RU" dirty="0"/>
              <a:t>от 50 до</a:t>
            </a:r>
            <a:br>
              <a:rPr lang="ru-RU" dirty="0"/>
            </a:br>
            <a:r>
              <a:rPr lang="ru-RU" dirty="0"/>
              <a:t>80 км.</a:t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1710" y="1500187"/>
            <a:ext cx="9868579" cy="4561794"/>
          </a:xfrm>
        </p:spPr>
      </p:pic>
    </p:spTree>
    <p:extLst>
      <p:ext uri="{BB962C8B-B14F-4D97-AF65-F5344CB8AC3E}">
        <p14:creationId xmlns:p14="http://schemas.microsoft.com/office/powerpoint/2010/main" val="3856707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1"/>
            <a:ext cx="10364451" cy="2837088"/>
          </a:xfrm>
        </p:spPr>
        <p:txBody>
          <a:bodyPr>
            <a:normAutofit/>
          </a:bodyPr>
          <a:lstStyle/>
          <a:p>
            <a:pPr fontAlgn="base"/>
            <a:r>
              <a:rPr lang="ru-RU" dirty="0"/>
              <a:t>Глубина Байкала-1637метров.В Байкал впадает 336 рек, а вытекает одна- </a:t>
            </a:r>
            <a:r>
              <a:rPr lang="ru-RU" b="1" u="sng" dirty="0"/>
              <a:t>Ангара</a:t>
            </a:r>
            <a:r>
              <a:rPr lang="ru-RU" dirty="0"/>
              <a:t>.</a:t>
            </a:r>
            <a:br>
              <a:rPr lang="ru-RU" dirty="0"/>
            </a:b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694" y="2214694"/>
            <a:ext cx="5164212" cy="357650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1759" y="2389908"/>
            <a:ext cx="4494415" cy="3254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611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1"/>
            <a:ext cx="10364451" cy="1071561"/>
          </a:xfrm>
        </p:spPr>
        <p:txBody>
          <a:bodyPr>
            <a:normAutofit fontScale="90000"/>
          </a:bodyPr>
          <a:lstStyle/>
          <a:p>
            <a:r>
              <a:rPr lang="ru-RU" dirty="0"/>
              <a:t>На Байкале насчитывается 2665 видов растений и животных.</a:t>
            </a: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046787EF-01C5-AC4F-ACF7-B6FC358080F0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5929312" y="1080562"/>
            <a:ext cx="5979079" cy="2623984"/>
          </a:xfrm>
        </p:spPr>
      </p:pic>
      <p:pic>
        <p:nvPicPr>
          <p:cNvPr id="5" name="Рисунок 5">
            <a:extLst>
              <a:ext uri="{FF2B5EF4-FFF2-40B4-BE49-F238E27FC236}">
                <a16:creationId xmlns:a16="http://schemas.microsoft.com/office/drawing/2014/main" id="{0493966D-A8B1-4F44-9D6F-CB8D377653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461" y="1203553"/>
            <a:ext cx="5002200" cy="2347911"/>
          </a:xfrm>
          <a:prstGeom prst="rect">
            <a:avLst/>
          </a:prstGeom>
        </p:spPr>
      </p:pic>
      <p:pic>
        <p:nvPicPr>
          <p:cNvPr id="6" name="Рисунок 6">
            <a:extLst>
              <a:ext uri="{FF2B5EF4-FFF2-40B4-BE49-F238E27FC236}">
                <a16:creationId xmlns:a16="http://schemas.microsoft.com/office/drawing/2014/main" id="{A408B020-0C51-334B-88AF-2D39051082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7462" y="3805395"/>
            <a:ext cx="5341812" cy="2868909"/>
          </a:xfrm>
          <a:prstGeom prst="rect">
            <a:avLst/>
          </a:prstGeom>
        </p:spPr>
      </p:pic>
      <p:pic>
        <p:nvPicPr>
          <p:cNvPr id="7" name="Рисунок 7">
            <a:extLst>
              <a:ext uri="{FF2B5EF4-FFF2-40B4-BE49-F238E27FC236}">
                <a16:creationId xmlns:a16="http://schemas.microsoft.com/office/drawing/2014/main" id="{EEDCED95-F60B-5743-AB4F-F1562066874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08333" y="3874789"/>
            <a:ext cx="5021036" cy="2730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4218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1"/>
            <a:ext cx="10364451" cy="2490106"/>
          </a:xfrm>
        </p:spPr>
        <p:txBody>
          <a:bodyPr>
            <a:normAutofit/>
          </a:bodyPr>
          <a:lstStyle/>
          <a:p>
            <a:r>
              <a:rPr lang="ru-RU" sz="2800"/>
              <a:t>&lt;Байкальский осётр&gt;</a:t>
            </a:r>
            <a:br>
              <a:rPr lang="ru-RU" sz="2800"/>
            </a:br>
            <a:r>
              <a:rPr lang="ru-RU" sz="2400" b="0" i="0">
                <a:effectLst/>
                <a:latin typeface="+mn-lt"/>
              </a:rPr>
              <a:t>Осетр – самая крупная рыба Байкала. </a:t>
            </a:r>
            <a:br>
              <a:rPr lang="ru-RU" sz="2400" b="0" i="0">
                <a:effectLst/>
                <a:latin typeface="+mn-lt"/>
              </a:rPr>
            </a:br>
            <a:r>
              <a:rPr lang="ru-RU" sz="2400" b="0" i="0">
                <a:effectLst/>
                <a:latin typeface="+mn-lt"/>
              </a:rPr>
              <a:t>Форму тела осётр имеет веретеновидную, удлинённую. Может быть как светло-песчаным, так и тёмно-коричневым, и даже сероватым. Спина темнее, чем бока. Брюшко светлое и более плоское. Рыльце треугольное длинное и составляет до 40 % от величины всей головы рыбы. У молодых рыб оно длиннее, чем у взрослых.</a:t>
            </a:r>
            <a:endParaRPr lang="ru-RU" sz="2400" dirty="0">
              <a:latin typeface="+mn-lt"/>
            </a:endParaRP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E1D480D6-301D-2E4C-8A77-1964F5B243FE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7045147" y="2655775"/>
            <a:ext cx="4776007" cy="3424237"/>
          </a:xfrm>
        </p:spPr>
      </p:pic>
      <p:pic>
        <p:nvPicPr>
          <p:cNvPr id="5" name="Рисунок 5">
            <a:extLst>
              <a:ext uri="{FF2B5EF4-FFF2-40B4-BE49-F238E27FC236}">
                <a16:creationId xmlns:a16="http://schemas.microsoft.com/office/drawing/2014/main" id="{6690796B-E34E-984D-ACD0-C18C8186E7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846" y="2490107"/>
            <a:ext cx="6520089" cy="4127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9778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93901" y="153079"/>
            <a:ext cx="12385901" cy="2153332"/>
          </a:xfrm>
        </p:spPr>
        <p:txBody>
          <a:bodyPr>
            <a:normAutofit fontScale="90000"/>
          </a:bodyPr>
          <a:lstStyle/>
          <a:p>
            <a:r>
              <a:rPr lang="ru-RU" sz="3200"/>
              <a:t>&lt;Байкальский Омуль&gt;</a:t>
            </a:r>
            <a:br>
              <a:rPr lang="ru-RU" sz="3200"/>
            </a:br>
            <a:br>
              <a:rPr lang="ru-RU" sz="3200"/>
            </a:br>
            <a:r>
              <a:rPr lang="ru-RU" sz="2400" b="0">
                <a:solidFill>
                  <a:srgbClr val="333333"/>
                </a:solidFill>
                <a:effectLst/>
                <a:latin typeface="+mn-lt"/>
              </a:rPr>
              <a:t>Тело удлинённой формы, чешуя мелкая, рот конический, челюсти равной длины. Окраска туловища светло-серебристая. Спина темнее боков. Цвет у неё буровато-зелёный с серебристым оттенком. На голове и спинном плавнике имеются тёмные пятна. Средний размер взрослых рыб составляет 37-40 см. </a:t>
            </a:r>
            <a:endParaRPr lang="ru-RU" sz="2400" dirty="0">
              <a:latin typeface="+mn-lt"/>
            </a:endParaRP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88CA2CF9-F7A0-7441-B5D7-88EF61B36CC7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520474" y="2786062"/>
            <a:ext cx="5265964" cy="3663723"/>
          </a:xfrm>
        </p:spPr>
      </p:pic>
      <p:pic>
        <p:nvPicPr>
          <p:cNvPr id="5" name="Рисунок 5">
            <a:extLst>
              <a:ext uri="{FF2B5EF4-FFF2-40B4-BE49-F238E27FC236}">
                <a16:creationId xmlns:a16="http://schemas.microsoft.com/office/drawing/2014/main" id="{03D3BC88-34F1-054E-81AE-E3006F7D9B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2483" y="2786062"/>
            <a:ext cx="5265962" cy="3510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303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259" y="-153079"/>
            <a:ext cx="12079741" cy="2367774"/>
          </a:xfrm>
        </p:spPr>
        <p:txBody>
          <a:bodyPr>
            <a:normAutofit fontScale="90000"/>
          </a:bodyPr>
          <a:lstStyle/>
          <a:p>
            <a:r>
              <a:rPr lang="ru-RU"/>
              <a:t>&lt;Голомянка&gt;</a:t>
            </a:r>
            <a:br>
              <a:rPr lang="ru-RU"/>
            </a:br>
            <a:r>
              <a:rPr lang="ru-RU" sz="2700">
                <a:latin typeface="+mn-lt"/>
              </a:rPr>
              <a:t>Удивительная рыба любит холодную воду и вынашивает потомство внутри своего тела до того момента, когда они смогут уже самостоятельно передвигаться и питаться.</a:t>
            </a:r>
            <a:br>
              <a:rPr lang="ru-RU" sz="2700">
                <a:latin typeface="+mn-lt"/>
              </a:rPr>
            </a:br>
            <a:r>
              <a:rPr lang="ru-RU" sz="2700">
                <a:latin typeface="+mn-lt"/>
              </a:rPr>
              <a:t> Рыба не имеет чешуи или других жестких покровов, поэтому крупные особи белесого цвета, а мелкие почти прозрачные.</a:t>
            </a:r>
            <a:endParaRPr lang="ru-RU" sz="2700" dirty="0">
              <a:latin typeface="+mn-lt"/>
            </a:endParaRP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F1B30C7D-D149-FC48-BFDC-CBDAC91764C1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071563" y="2366963"/>
            <a:ext cx="10001250" cy="3868510"/>
          </a:xfrm>
        </p:spPr>
      </p:pic>
    </p:spTree>
    <p:extLst>
      <p:ext uri="{BB962C8B-B14F-4D97-AF65-F5344CB8AC3E}">
        <p14:creationId xmlns:p14="http://schemas.microsoft.com/office/powerpoint/2010/main" val="2097869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26572" y="357188"/>
            <a:ext cx="12011705" cy="2551340"/>
          </a:xfrm>
        </p:spPr>
        <p:txBody>
          <a:bodyPr>
            <a:normAutofit/>
          </a:bodyPr>
          <a:lstStyle/>
          <a:p>
            <a:r>
              <a:rPr lang="ru-RU" b="1"/>
              <a:t>&lt;Нерпа&gt;</a:t>
            </a:r>
            <a:br>
              <a:rPr lang="ru-RU"/>
            </a:br>
            <a:r>
              <a:rPr lang="ru-RU" sz="2400" b="0" i="0">
                <a:solidFill>
                  <a:srgbClr val="000000"/>
                </a:solidFill>
                <a:effectLst/>
                <a:latin typeface="+mn-lt"/>
              </a:rPr>
              <a:t>принадлежит к семейству тюленей и образует отдельный вид.</a:t>
            </a:r>
            <a:br>
              <a:rPr lang="ru-RU" sz="2400" b="0" i="0">
                <a:solidFill>
                  <a:srgbClr val="000000"/>
                </a:solidFill>
                <a:effectLst/>
                <a:latin typeface="+mn-lt"/>
              </a:rPr>
            </a:br>
            <a:r>
              <a:rPr lang="ru-RU" sz="2400" b="0" i="0">
                <a:solidFill>
                  <a:srgbClr val="000000"/>
                </a:solidFill>
                <a:effectLst/>
                <a:latin typeface="+mn-lt"/>
              </a:rPr>
              <a:t>Это достаточно крупное животное, почти с человеческий рост 1.65 см, и весом от 50 до 130 кг. </a:t>
            </a:r>
            <a:br>
              <a:rPr lang="ru-RU" sz="2400" b="0" i="0">
                <a:solidFill>
                  <a:srgbClr val="000000"/>
                </a:solidFill>
                <a:effectLst/>
                <a:latin typeface="+mn-lt"/>
              </a:rPr>
            </a:br>
            <a:r>
              <a:rPr lang="ru-RU" sz="2400" b="0" i="0">
                <a:solidFill>
                  <a:srgbClr val="000000"/>
                </a:solidFill>
                <a:effectLst/>
                <a:latin typeface="+mn-lt"/>
              </a:rPr>
              <a:t>Животное везде покрыто густым и жестким волосяным покровом. Нет его только на глазах и ноздрях. Он имеется даже на ластах животного. </a:t>
            </a:r>
            <a:br>
              <a:rPr lang="ru-RU" sz="2400" b="0" i="0">
                <a:solidFill>
                  <a:srgbClr val="000000"/>
                </a:solidFill>
                <a:effectLst/>
                <a:latin typeface="+mn-lt"/>
              </a:rPr>
            </a:br>
            <a:r>
              <a:rPr lang="ru-RU" sz="2400" b="0" i="0">
                <a:solidFill>
                  <a:srgbClr val="000000"/>
                </a:solidFill>
                <a:effectLst/>
                <a:latin typeface="+mn-lt"/>
              </a:rPr>
              <a:t>Мех нерпы в основном серого или серо-коричневого окраса с красивым серебристым отливом. </a:t>
            </a:r>
            <a:br>
              <a:rPr lang="ru-RU" sz="2400" b="0" i="0">
                <a:solidFill>
                  <a:srgbClr val="000000"/>
                </a:solidFill>
                <a:effectLst/>
                <a:latin typeface="Helvetica Neue"/>
              </a:rPr>
            </a:br>
            <a:endParaRPr lang="ru-RU" sz="2400" dirty="0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5B4526CE-A721-9E49-9330-FE8D917745CA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80295" y="3114071"/>
            <a:ext cx="5255759" cy="3490911"/>
          </a:xfrm>
        </p:spPr>
      </p:pic>
      <p:pic>
        <p:nvPicPr>
          <p:cNvPr id="5" name="Рисунок 5">
            <a:extLst>
              <a:ext uri="{FF2B5EF4-FFF2-40B4-BE49-F238E27FC236}">
                <a16:creationId xmlns:a16="http://schemas.microsoft.com/office/drawing/2014/main" id="{1D3FB369-6D4F-7347-93F9-CCD35F5C4D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5473" y="3017988"/>
            <a:ext cx="5551714" cy="3623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692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Капля">
  <a:themeElements>
    <a:clrScheme name="Droplet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31</TotalTime>
  <Words>44</Words>
  <Application>Microsoft Office PowerPoint</Application>
  <PresentationFormat>Широкоэкранный</PresentationFormat>
  <Paragraphs>15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Капля</vt:lpstr>
      <vt:lpstr>Проект по окружающему миру: «ОЗЕРО БАЙКАЛ»</vt:lpstr>
      <vt:lpstr>«Озеро Байкал» Это самое глубокое озеро в мире! Древнейшее озеро нашей планеты. Ему около 25 миллионов лет.</vt:lpstr>
      <vt:lpstr>Длина Байкала-636км, ширина от 50 до 80 км. </vt:lpstr>
      <vt:lpstr>Глубина Байкала-1637метров.В Байкал впадает 336 рек, а вытекает одна- Ангара.  </vt:lpstr>
      <vt:lpstr>На Байкале насчитывается 2665 видов растений и животных.</vt:lpstr>
      <vt:lpstr>&lt;Байкальский осётр&gt; Осетр – самая крупная рыба Байкала.  Форму тела осётр имеет веретеновидную, удлинённую. Может быть как светло-песчаным, так и тёмно-коричневым, и даже сероватым. Спина темнее, чем бока. Брюшко светлое и более плоское. Рыльце треугольное длинное и составляет до 40 % от величины всей головы рыбы. У молодых рыб оно длиннее, чем у взрослых.</vt:lpstr>
      <vt:lpstr>&lt;Байкальский Омуль&gt;  Тело удлинённой формы, чешуя мелкая, рот конический, челюсти равной длины. Окраска туловища светло-серебристая. Спина темнее боков. Цвет у неё буровато-зелёный с серебристым оттенком. На голове и спинном плавнике имеются тёмные пятна. Средний размер взрослых рыб составляет 37-40 см. </vt:lpstr>
      <vt:lpstr>&lt;Голомянка&gt; Удивительная рыба любит холодную воду и вынашивает потомство внутри своего тела до того момента, когда они смогут уже самостоятельно передвигаться и питаться.  Рыба не имеет чешуи или других жестких покровов, поэтому крупные особи белесого цвета, а мелкие почти прозрачные.</vt:lpstr>
      <vt:lpstr>&lt;Нерпа&gt; принадлежит к семейству тюленей и образует отдельный вид. Это достаточно крупное животное, почти с человеческий рост 1.65 см, и весом от 50 до 130 кг.  Животное везде покрыто густым и жестким волосяным покровом. Нет его только на глазах и ноздрях. Он имеется даже на ластах животного.  Мех нерпы в основном серого или серо-коричневого окраса с красивым серебристым отливом.  </vt:lpstr>
      <vt:lpstr>Спасибо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по окружающему миру: «ОЗЕРО БАЙКАЛ»</dc:title>
  <dc:creator>User</dc:creator>
  <cp:lastModifiedBy>Ирина Гельфрих</cp:lastModifiedBy>
  <cp:revision>10</cp:revision>
  <dcterms:created xsi:type="dcterms:W3CDTF">2022-10-03T11:33:13Z</dcterms:created>
  <dcterms:modified xsi:type="dcterms:W3CDTF">2023-02-06T11:02:31Z</dcterms:modified>
</cp:coreProperties>
</file>