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0" y="3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2888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832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008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109593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414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07955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5164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8706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82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559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85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789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62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40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874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844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975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DD59648-77DB-4CE6-90A8-CC4398C4BD18}" type="datetimeFigureOut">
              <a:rPr lang="ru-RU" smtClean="0"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6E99E77-DEAC-4FB0-8E31-DF431E4AA8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81965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Мировой океан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Изучение мирового океана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8475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30252" y="2312254"/>
            <a:ext cx="620829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0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Доктор  географических наук, профессор Зенкович</a:t>
            </a:r>
            <a:r>
              <a:rPr lang="ru-RU" b="0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Всеволод Павлович</a:t>
            </a:r>
            <a:r>
              <a:rPr lang="ru-RU" b="0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- участник первого рейса НИС «Витязь», основоположник учения о морских берегах и одного из основателей Института океанологии.</a:t>
            </a:r>
          </a:p>
          <a:p>
            <a:pPr algn="just"/>
            <a:r>
              <a:rPr lang="ru-RU" b="0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Всеволод Павлович исследовал рубежи суши и моря, изучал разрушительную силу водной стихии у берегов.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225" y="267569"/>
            <a:ext cx="4678552" cy="628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060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179" y="392905"/>
            <a:ext cx="4481886" cy="604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702968" y="2124580"/>
            <a:ext cx="6096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0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Благодаря усилиям и организаторским способностям Зенковича на НИС «Витязь» впервые в нашей стране при изучении рельефа дна использованы эхолоты-самописцы "Кельвин-Хьюз". При помощи этого эхолота в 1957 г. была измерена максимальная глубина Мирового океана в Марианской впадине - 11 022 м.</a:t>
            </a:r>
          </a:p>
          <a:p>
            <a:pPr algn="just"/>
            <a:r>
              <a:rPr lang="ru-RU" b="0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#</a:t>
            </a:r>
            <a:r>
              <a:rPr lang="ru-RU" b="0" i="0" dirty="0" err="1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музеймировогоокена</a:t>
            </a:r>
            <a:endParaRPr lang="ru-RU" b="0" i="0" dirty="0">
              <a:solidFill>
                <a:srgbClr val="2C2D2E"/>
              </a:solidFill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33381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2387" y="243839"/>
            <a:ext cx="5867226" cy="337365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5026" y="3566958"/>
            <a:ext cx="11289457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23 января 1960 года было совершено первое в истории погружение пилотируемого аппарата на максимальные глубины Мирового океана. Жак Пикар (Швейцария) и Дон </a:t>
            </a:r>
            <a:r>
              <a:rPr lang="ru-RU" sz="1600" b="1" i="0" dirty="0" err="1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Уолш</a:t>
            </a:r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(США) достигли глубины 10 918 метров в батискафе "Триест" и находились на дне Марианской впадины (в бездне Челленджера) примерно 20 минут.</a:t>
            </a:r>
          </a:p>
          <a:p>
            <a:pPr algn="just"/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"Триест" вдохновил Дона </a:t>
            </a:r>
            <a:r>
              <a:rPr lang="ru-RU" sz="1600" b="1" i="0" dirty="0" err="1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Уолша</a:t>
            </a:r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на разработку дизайна значка, который стал частью униформы американских акванавтов. Свой собственный значок   в 2001 году Дон </a:t>
            </a:r>
            <a:r>
              <a:rPr lang="ru-RU" sz="1600" b="1" i="0" dirty="0" err="1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Уолш</a:t>
            </a:r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подарил Анатолию </a:t>
            </a:r>
            <a:r>
              <a:rPr lang="ru-RU" sz="1600" b="1" i="0" dirty="0" err="1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Сагалевичу</a:t>
            </a:r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 - одному из создателей легендарных "</a:t>
            </a:r>
            <a:r>
              <a:rPr lang="ru-RU" sz="1600" b="1" i="0" dirty="0" err="1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МИРов</a:t>
            </a:r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", а  Анатолий Михайлович передал подарок в Музей Мирового океана.</a:t>
            </a:r>
          </a:p>
          <a:p>
            <a:pPr algn="just"/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Увидеть значок с изображением батискафа и множество других "живых" иллюстраций к Истории исследования Мирового океана можно в ходе экскурсии "Эпоха "Витязя", которая проводится в музее со среды по воскресенье.</a:t>
            </a:r>
          </a:p>
          <a:p>
            <a:pPr algn="just"/>
            <a:r>
              <a:rPr lang="ru-RU" sz="1600" b="1" i="0" dirty="0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#</a:t>
            </a:r>
            <a:r>
              <a:rPr lang="ru-RU" sz="1600" b="1" i="0" dirty="0" err="1" smtClean="0">
                <a:solidFill>
                  <a:srgbClr val="2C2D2E"/>
                </a:solidFill>
                <a:effectLst/>
                <a:latin typeface="Batang" panose="02030600000101010101" pitchFamily="18" charset="-127"/>
                <a:ea typeface="Batang" panose="02030600000101010101" pitchFamily="18" charset="-127"/>
              </a:rPr>
              <a:t>музеймировогоокеана</a:t>
            </a:r>
            <a:endParaRPr lang="ru-RU" sz="1600" b="1" i="0" dirty="0">
              <a:solidFill>
                <a:srgbClr val="2C2D2E"/>
              </a:solidFill>
              <a:effectLst/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2450620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473" y="421105"/>
            <a:ext cx="8047789" cy="6035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760550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</TotalTime>
  <Words>172</Words>
  <Application>Microsoft Office PowerPoint</Application>
  <PresentationFormat>Широкоэкранный</PresentationFormat>
  <Paragraphs>10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Batang</vt:lpstr>
      <vt:lpstr>Century Gothic</vt:lpstr>
      <vt:lpstr>Wingdings 3</vt:lpstr>
      <vt:lpstr>Сектор</vt:lpstr>
      <vt:lpstr>Мировой океан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Мировой океан</dc:title>
  <dc:creator>шк.№55</dc:creator>
  <cp:lastModifiedBy>шк.№55</cp:lastModifiedBy>
  <cp:revision>2</cp:revision>
  <dcterms:created xsi:type="dcterms:W3CDTF">2023-02-07T04:33:34Z</dcterms:created>
  <dcterms:modified xsi:type="dcterms:W3CDTF">2023-02-07T04:48:16Z</dcterms:modified>
</cp:coreProperties>
</file>