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1" d="100"/>
          <a:sy n="141" d="100"/>
        </p:scale>
        <p:origin x="-102" y="-1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4012427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3640059"/>
            <a:ext cx="8458200" cy="916781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2914650"/>
            <a:ext cx="8458200" cy="6858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4855464"/>
            <a:ext cx="758952" cy="185166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411957"/>
            <a:ext cx="1828800" cy="4388644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11957"/>
            <a:ext cx="6248400" cy="438864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57150"/>
            <a:ext cx="2895600" cy="216694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4855464"/>
            <a:ext cx="758952" cy="185166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2583677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257300"/>
            <a:ext cx="8458200" cy="9144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210314"/>
            <a:ext cx="8686800" cy="888619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342900"/>
            <a:ext cx="8686800" cy="630936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200150"/>
            <a:ext cx="4191000" cy="354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343400" cy="354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4057650"/>
            <a:ext cx="8610600" cy="661988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500062"/>
            <a:ext cx="4290556" cy="47982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6" y="500062"/>
            <a:ext cx="4292241" cy="47982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987028"/>
            <a:ext cx="4290556" cy="29563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987028"/>
            <a:ext cx="4288536" cy="29563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4857750"/>
            <a:ext cx="762000" cy="185166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4514850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342900"/>
            <a:ext cx="8686800" cy="630936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4386838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4114800"/>
            <a:ext cx="8458200" cy="390525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1" y="457200"/>
            <a:ext cx="3008313" cy="360045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457200"/>
            <a:ext cx="5340350" cy="36004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462476"/>
            <a:ext cx="5029200" cy="27432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3745320"/>
            <a:ext cx="5867400" cy="391716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4149913"/>
            <a:ext cx="5867400" cy="576263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788174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165622"/>
            <a:ext cx="8686800" cy="33944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57150"/>
            <a:ext cx="2514600" cy="216694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57150"/>
            <a:ext cx="3352800" cy="216694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4857751"/>
            <a:ext cx="762000" cy="183356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342900"/>
            <a:ext cx="8686800" cy="62865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788174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793490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ject 2"/>
          <p:cNvSpPr/>
          <p:nvPr/>
        </p:nvSpPr>
        <p:spPr>
          <a:xfrm>
            <a:off x="0" y="2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9995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"/>
          <p:cNvSpPr/>
          <p:nvPr/>
        </p:nvSpPr>
        <p:spPr>
          <a:xfrm>
            <a:off x="190500" y="120034"/>
            <a:ext cx="8801100" cy="4928216"/>
          </a:xfrm>
          <a:custGeom>
            <a:avLst/>
            <a:gdLst/>
            <a:ahLst/>
            <a:cxnLst/>
            <a:rect l="l" t="t" r="r" b="b"/>
            <a:pathLst>
              <a:path w="5943600" h="4905375">
                <a:moveTo>
                  <a:pt x="5943599" y="4905374"/>
                </a:moveTo>
                <a:lnTo>
                  <a:pt x="0" y="4905374"/>
                </a:lnTo>
                <a:lnTo>
                  <a:pt x="0" y="0"/>
                </a:lnTo>
                <a:lnTo>
                  <a:pt x="5943599" y="0"/>
                </a:lnTo>
                <a:lnTo>
                  <a:pt x="5943599" y="4905374"/>
                </a:lnTo>
                <a:close/>
              </a:path>
            </a:pathLst>
          </a:custGeom>
          <a:solidFill>
            <a:srgbClr val="FFB9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39909" y="635614"/>
            <a:ext cx="1715907" cy="165618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58499" y="617175"/>
            <a:ext cx="1715907" cy="165618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822031" y="597435"/>
            <a:ext cx="1715907" cy="165618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115133" y="2954295"/>
            <a:ext cx="1715907" cy="165618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510024" y="2886934"/>
            <a:ext cx="1715907" cy="165618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823877" y="2855205"/>
            <a:ext cx="1715907" cy="165618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  <p:pic>
        <p:nvPicPr>
          <p:cNvPr id="31" name="Рисунок 30" descr="https://zamanilka.ru/wp-content/uploads/2022/11/medved-beer-kartinki-dlya-detey-8-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771550"/>
            <a:ext cx="1321806" cy="1321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Рисунок 31" descr="https://zamanilka.ru/wp-content/uploads/2022/11/medved-beer-kartinki-dlya-detey-8-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3003798"/>
            <a:ext cx="1321806" cy="1321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Рисунок 34" descr="https://catherineasquithgallery.com/uploads/posts/2021-03/1614578152_52-p-kukla-na-belom-fone-54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843558"/>
            <a:ext cx="1276539" cy="127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Рисунок 35" descr="https://catherineasquithgallery.com/uploads/posts/2021-03/1614578152_52-p-kukla-na-belom-fone-54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3003798"/>
            <a:ext cx="1276539" cy="127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Рисунок 36" descr="https://adonius.club/uploads/posts/2022-01/1643042689_8-adonius-club-p-mashinka-na-prozrachnom-fone-8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915566"/>
            <a:ext cx="1502875" cy="997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Рисунок 37" descr="https://adonius.club/uploads/posts/2022-01/1643042689_8-adonius-club-p-mashinka-na-prozrachnom-fone-8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3291830"/>
            <a:ext cx="1502875" cy="997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115616" y="699542"/>
            <a:ext cx="1612858" cy="155777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491880" y="699542"/>
            <a:ext cx="1612858" cy="155777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868144" y="627534"/>
            <a:ext cx="1612858" cy="155777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87624" y="3003798"/>
            <a:ext cx="1612858" cy="155777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563888" y="2931790"/>
            <a:ext cx="1612858" cy="155777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868144" y="2931790"/>
            <a:ext cx="1612858" cy="155777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89255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6" grpId="0" animBg="1"/>
      <p:bldP spid="16" grpId="1" animBg="1"/>
      <p:bldP spid="18" grpId="0" animBg="1"/>
      <p:bldP spid="18" grpId="1" animBg="1"/>
      <p:bldP spid="20" grpId="0" animBg="1"/>
      <p:bldP spid="20" grpId="1" animBg="1"/>
      <p:bldP spid="22" grpId="0" animBg="1"/>
      <p:bldP spid="22" grpId="1" animBg="1"/>
      <p:bldP spid="24" grpId="0" animBg="1"/>
      <p:bldP spid="2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ject 2"/>
          <p:cNvSpPr/>
          <p:nvPr/>
        </p:nvSpPr>
        <p:spPr>
          <a:xfrm>
            <a:off x="0" y="2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99958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"/>
          <p:cNvSpPr/>
          <p:nvPr/>
        </p:nvSpPr>
        <p:spPr>
          <a:xfrm>
            <a:off x="190500" y="120034"/>
            <a:ext cx="8801100" cy="4928216"/>
          </a:xfrm>
          <a:custGeom>
            <a:avLst/>
            <a:gdLst/>
            <a:ahLst/>
            <a:cxnLst/>
            <a:rect l="l" t="t" r="r" b="b"/>
            <a:pathLst>
              <a:path w="5943600" h="4905375">
                <a:moveTo>
                  <a:pt x="5943599" y="4905374"/>
                </a:moveTo>
                <a:lnTo>
                  <a:pt x="0" y="4905374"/>
                </a:lnTo>
                <a:lnTo>
                  <a:pt x="0" y="0"/>
                </a:lnTo>
                <a:lnTo>
                  <a:pt x="5943599" y="0"/>
                </a:lnTo>
                <a:lnTo>
                  <a:pt x="5943599" y="4905374"/>
                </a:lnTo>
                <a:close/>
              </a:path>
            </a:pathLst>
          </a:custGeom>
          <a:solidFill>
            <a:srgbClr val="FFB92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39909" y="635614"/>
            <a:ext cx="1715907" cy="165618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58499" y="617175"/>
            <a:ext cx="1715907" cy="165618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822031" y="597435"/>
            <a:ext cx="1715907" cy="165618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115133" y="2954295"/>
            <a:ext cx="1715907" cy="165618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510024" y="2886934"/>
            <a:ext cx="1715907" cy="165618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823877" y="2855205"/>
            <a:ext cx="1715907" cy="165618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  <p:pic>
        <p:nvPicPr>
          <p:cNvPr id="25" name="Рисунок 24" descr="https://kartinkin.net/uploads/posts/2022-03/1647924117_63-kartinkin-net-p-kartinki-kotov-multyashnikh-67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771550"/>
            <a:ext cx="1303699" cy="1303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25" descr="https://kartinkin.net/uploads/posts/2022-03/1647924117_63-kartinkin-net-p-kartinki-kotov-multyashnikh-67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843558"/>
            <a:ext cx="1303699" cy="1303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Рисунок 27" descr="https://avatars.mds.yandex.net/i?id=b162a8f89d5e7ca719f7d3577e89ca10b3487e23-8352896-images-thumbs&amp;n=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3291830"/>
            <a:ext cx="916357" cy="916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Рисунок 28" descr="https://avatars.mds.yandex.net/i?id=b162a8f89d5e7ca719f7d3577e89ca10b3487e23-8352896-images-thumbs&amp;n=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1059582"/>
            <a:ext cx="916357" cy="844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 descr="https://thumbs.dreamstime.com/b/%D0%BC%D0%B8-%D1%8B%D0%B9-%D0%BC%D0%B0-%D0%B5%D0%BD%D1%8C%D0%BA%D0%B8%D0%B9-%D0%B7%D0%B0%D0%B9%D1%87%D0%B8%D0%BA-%D0%BD%D0%B0-%D0%B1%D0%B5-%D0%BE%D0%B9-%D0%BF%D1%80%D0%B5-%D0%BF%D0%BE%D1%81%D1%8B-%D0%BA%D0%B5-7655313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3219822"/>
            <a:ext cx="100811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30" descr="https://thumbs.dreamstime.com/b/%D0%BC%D0%B8-%D1%8B%D0%B9-%D0%BC%D0%B0-%D0%B5%D0%BD%D1%8C%D0%BA%D0%B8%D0%B9-%D0%B7%D0%B0%D0%B9%D1%87%D0%B8%D0%BA-%D0%BD%D0%B0-%D0%B1%D0%B5-%D0%BE%D0%B9-%D0%BF%D1%80%D0%B5-%D0%BF%D0%BE%D1%81%D1%8B-%D0%BA%D0%B5-7655313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3075806"/>
            <a:ext cx="1008112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ый прямоугольник 2"/>
          <p:cNvSpPr/>
          <p:nvPr/>
        </p:nvSpPr>
        <p:spPr>
          <a:xfrm>
            <a:off x="1115616" y="699542"/>
            <a:ext cx="1612858" cy="155777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491880" y="699542"/>
            <a:ext cx="1612858" cy="155777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868144" y="699542"/>
            <a:ext cx="1612858" cy="155777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187624" y="3003798"/>
            <a:ext cx="1612858" cy="155777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563888" y="2931790"/>
            <a:ext cx="1612858" cy="155777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868144" y="2931790"/>
            <a:ext cx="1612858" cy="1557779"/>
          </a:xfrm>
          <a:prstGeom prst="round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2413" tIns="51206" rIns="102413" bIns="51206"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404749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6" grpId="0" animBg="1"/>
      <p:bldP spid="16" grpId="1" animBg="1"/>
      <p:bldP spid="18" grpId="0" animBg="1"/>
      <p:bldP spid="18" grpId="1" animBg="1"/>
      <p:bldP spid="20" grpId="0" animBg="1"/>
      <p:bldP spid="20" grpId="1" animBg="1"/>
      <p:bldP spid="22" grpId="0" animBg="1"/>
      <p:bldP spid="22" grpId="1" animBg="1"/>
      <p:bldP spid="24" grpId="0" animBg="1"/>
      <p:bldP spid="24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35696" y="1203598"/>
            <a:ext cx="568863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Молодец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</TotalTime>
  <Words>1</Words>
  <Application>Microsoft Office PowerPoint</Application>
  <PresentationFormat>Экран (16:9)</PresentationFormat>
  <Paragraphs>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Трек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первый первый</dc:creator>
  <cp:lastModifiedBy>User</cp:lastModifiedBy>
  <cp:revision>8</cp:revision>
  <dcterms:created xsi:type="dcterms:W3CDTF">2022-11-12T14:20:29Z</dcterms:created>
  <dcterms:modified xsi:type="dcterms:W3CDTF">2023-02-07T04:56:23Z</dcterms:modified>
</cp:coreProperties>
</file>