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9" r:id="rId3"/>
    <p:sldId id="260" r:id="rId4"/>
    <p:sldId id="258" r:id="rId5"/>
    <p:sldId id="261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988D0-3960-48A4-BB12-EC4F6A89196E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DA5A1-4337-4BE7-842C-2E6A5089F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286676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>«Измерение высоты здания с помощью человеческого роста»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7884" y="4500570"/>
            <a:ext cx="3143272" cy="178595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Выполнили: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Шаврина</a:t>
            </a:r>
            <a:r>
              <a:rPr lang="ru-RU" dirty="0" smtClean="0">
                <a:solidFill>
                  <a:schemeClr val="tx1"/>
                </a:solidFill>
              </a:rPr>
              <a:t> Ирина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Шаврина</a:t>
            </a:r>
            <a:r>
              <a:rPr lang="ru-RU" dirty="0" smtClean="0">
                <a:solidFill>
                  <a:schemeClr val="tx1"/>
                </a:solidFill>
              </a:rPr>
              <a:t> Софья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Пермякова</a:t>
            </a:r>
            <a:r>
              <a:rPr lang="ru-RU" dirty="0" smtClean="0">
                <a:solidFill>
                  <a:schemeClr val="tx1"/>
                </a:solidFill>
              </a:rPr>
              <a:t> Лера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Мальцева Н.Н.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1796" name="AutoShape 4" descr="Признаки подобия прямоугольных треугольников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806" name="AutoShape 14" descr="Контурный английский алфавит. Английская буква E контурная. Английские буквы  раскраски. Бесплатно для подготовки к школе. Подготовка дошкольна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808" name="AutoShape 16" descr="Контурный английский алфавит. Английская буква E контурная. Английские буквы  раскраски. Бесплатно для подготовки к школе. Подготовка дошкольна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1810" name="AutoShape 18" descr="Контурный английский алфавит. Английская буква E контурная. Английские буквы  раскраски. Бесплатно для подготовки к школе. Подготовка дошкольная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1814" name="Picture 22" descr="https://sun9-82.userapi.com/impg/McS-3qo3wptl6w8u2z7WhNJX7I4wwuXB5Dk94w/yGgQFwI_nYE.jpg?size=1280x960&amp;quality=95&amp;sign=b53e730422f38a2c64e88624f18411ec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496"/>
            <a:ext cx="5773747" cy="36830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Актуальность: в </a:t>
            </a:r>
            <a:r>
              <a:rPr lang="ru-RU" dirty="0"/>
              <a:t>жизни каждому школьнику неоднократно приходилось что-либо измерять. При этом не всегда под рукой  имеются  специальные приборы. Поэтому необходимо знать </a:t>
            </a:r>
            <a:r>
              <a:rPr lang="ru-RU" dirty="0" smtClean="0"/>
              <a:t>способы </a:t>
            </a:r>
            <a:r>
              <a:rPr lang="ru-RU" dirty="0"/>
              <a:t>измерения объектов, дающие возможность без каких-либо </a:t>
            </a:r>
            <a:r>
              <a:rPr lang="ru-RU" dirty="0" smtClean="0"/>
              <a:t>технических </a:t>
            </a:r>
            <a:r>
              <a:rPr lang="ru-RU" dirty="0"/>
              <a:t>устройств измерить расстояние до недоступных точек.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443914" cy="607223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Гипотеза: Мы предполагаем, что высота нашей поликлиники около 6м  </a:t>
            </a:r>
            <a:r>
              <a:rPr lang="ru-RU" dirty="0"/>
              <a:t>и её можно измерить без специальных приборов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Теория:(способы измерения высоты здания)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 фотографии</a:t>
            </a:r>
          </a:p>
          <a:p>
            <a:pPr marL="514350" indent="-514350">
              <a:buAutoNum type="arabicParenR"/>
            </a:pPr>
            <a:r>
              <a:rPr lang="ru-RU" dirty="0" smtClean="0"/>
              <a:t>При помощи равнобедренного прямоугольного треугольника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 длине тени</a:t>
            </a:r>
          </a:p>
          <a:p>
            <a:pPr marL="514350" indent="-514350">
              <a:buAutoNum type="arabicParenR"/>
            </a:pPr>
            <a:r>
              <a:rPr lang="ru-RU" dirty="0" smtClean="0"/>
              <a:t>С помощью длинной верёвки</a:t>
            </a:r>
          </a:p>
          <a:p>
            <a:pPr>
              <a:buNone/>
            </a:pPr>
            <a:r>
              <a:rPr lang="ru-RU" dirty="0" smtClean="0"/>
              <a:t>5) При помощи человеческого роста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Цель: Измерить высоту нашей поликлиники с помощью  человеческого роста</a:t>
            </a:r>
          </a:p>
          <a:p>
            <a:pPr>
              <a:buNone/>
            </a:pPr>
            <a:r>
              <a:rPr lang="ru-RU" dirty="0" smtClean="0"/>
              <a:t>Задачи: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Выбрать здание для измерения его высоты</a:t>
            </a:r>
          </a:p>
          <a:p>
            <a:pPr marL="514350" indent="-514350">
              <a:buAutoNum type="arabicParenR"/>
            </a:pPr>
            <a:r>
              <a:rPr lang="ru-RU" dirty="0" smtClean="0"/>
              <a:t>Подобрать подходящее место для измерений</a:t>
            </a:r>
          </a:p>
          <a:p>
            <a:pPr marL="514350" indent="-514350">
              <a:buAutoNum type="arabicParenR"/>
            </a:pPr>
            <a:r>
              <a:rPr lang="ru-RU" dirty="0" smtClean="0"/>
              <a:t>Сфотографировать происходящее</a:t>
            </a:r>
          </a:p>
          <a:p>
            <a:pPr marL="514350" indent="-514350">
              <a:buAutoNum type="arabicParenR"/>
            </a:pPr>
            <a:r>
              <a:rPr lang="ru-RU" dirty="0" smtClean="0"/>
              <a:t>Выполнить расчёты</a:t>
            </a:r>
          </a:p>
          <a:p>
            <a:pPr marL="514350" indent="-514350">
              <a:buAutoNum type="arabicParenR"/>
            </a:pPr>
            <a:r>
              <a:rPr lang="ru-RU" dirty="0" smtClean="0"/>
              <a:t>Сделать вывод</a:t>
            </a: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1"/>
            <a:ext cx="5643570" cy="642941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Расчёты: Дано: </a:t>
            </a:r>
            <a:r>
              <a:rPr lang="en-US" dirty="0" smtClean="0"/>
              <a:t>EDB </a:t>
            </a:r>
            <a:r>
              <a:rPr lang="ru-RU" dirty="0" smtClean="0"/>
              <a:t>и АВС</a:t>
            </a:r>
          </a:p>
          <a:p>
            <a:pPr>
              <a:buNone/>
            </a:pPr>
            <a:r>
              <a:rPr lang="ru-RU" dirty="0" smtClean="0"/>
              <a:t>АС=164; СВ=164; ЕВ=640</a:t>
            </a:r>
          </a:p>
          <a:p>
            <a:pPr>
              <a:buNone/>
            </a:pPr>
            <a:r>
              <a:rPr lang="ru-RU" dirty="0" smtClean="0"/>
              <a:t>Найти: </a:t>
            </a:r>
            <a:r>
              <a:rPr lang="en-US" dirty="0" smtClean="0"/>
              <a:t>DE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Решение: угол В- общий; углы </a:t>
            </a:r>
            <a:r>
              <a:rPr lang="en-US" dirty="0" smtClean="0"/>
              <a:t>D</a:t>
            </a:r>
            <a:r>
              <a:rPr lang="ru-RU" dirty="0" smtClean="0"/>
              <a:t>ЕВ=АСВ </a:t>
            </a:r>
            <a:r>
              <a:rPr lang="ru-RU" dirty="0" err="1" smtClean="0"/>
              <a:t>тк</a:t>
            </a:r>
            <a:r>
              <a:rPr lang="ru-RU" dirty="0" smtClean="0"/>
              <a:t>. соответственные </a:t>
            </a:r>
            <a:r>
              <a:rPr lang="en-US" dirty="0" smtClean="0"/>
              <a:t>DE</a:t>
            </a:r>
            <a:r>
              <a:rPr lang="ru-RU" dirty="0" smtClean="0"/>
              <a:t>   АС и секущей ЕВ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</a:t>
            </a:r>
            <a:r>
              <a:rPr lang="ru-RU" dirty="0" err="1" smtClean="0"/>
              <a:t>ки</a:t>
            </a:r>
            <a:r>
              <a:rPr lang="ru-RU" dirty="0" smtClean="0"/>
              <a:t>  </a:t>
            </a:r>
            <a:r>
              <a:rPr lang="en-US" dirty="0" smtClean="0"/>
              <a:t>EDB</a:t>
            </a:r>
            <a:r>
              <a:rPr lang="ru-RU" dirty="0" smtClean="0"/>
              <a:t> и АВС подобны (по двум углам) </a:t>
            </a:r>
            <a:r>
              <a:rPr lang="en-US" dirty="0" smtClean="0"/>
              <a:t>DE</a:t>
            </a:r>
            <a:r>
              <a:rPr lang="ru-RU" dirty="0" smtClean="0"/>
              <a:t>:АС=</a:t>
            </a:r>
            <a:r>
              <a:rPr lang="en-US" dirty="0" smtClean="0"/>
              <a:t>D</a:t>
            </a:r>
            <a:r>
              <a:rPr lang="ru-RU" dirty="0" smtClean="0"/>
              <a:t>В:АВ</a:t>
            </a:r>
          </a:p>
          <a:p>
            <a:pPr>
              <a:buNone/>
            </a:pPr>
            <a:r>
              <a:rPr lang="en-US" dirty="0" smtClean="0"/>
              <a:t>X</a:t>
            </a:r>
            <a:r>
              <a:rPr lang="ru-RU" dirty="0" smtClean="0"/>
              <a:t>:164=640:164</a:t>
            </a:r>
          </a:p>
          <a:p>
            <a:pPr>
              <a:buNone/>
            </a:pPr>
            <a:r>
              <a:rPr lang="en-US" dirty="0" smtClean="0"/>
              <a:t>X=164*</a:t>
            </a:r>
            <a:r>
              <a:rPr lang="ru-RU" dirty="0" smtClean="0"/>
              <a:t>640</a:t>
            </a:r>
            <a:r>
              <a:rPr lang="en-US" dirty="0" smtClean="0"/>
              <a:t>/164=</a:t>
            </a:r>
            <a:r>
              <a:rPr lang="ru-RU" dirty="0" smtClean="0"/>
              <a:t>640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640 см высота поликлиники</a:t>
            </a:r>
          </a:p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62818" name="Picture 2" descr="https://sun9-79.userapi.com/impg/nXNLt6LHNjakhpC-SCCeLqEg42_NODxJvJm_uQ/J_hpcgHdsBI.jpg?size=607x1080&amp;quality=95&amp;sign=b5d5253acd333fc3041c8bef3f2026bf&amp;type=alb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285728"/>
            <a:ext cx="3286116" cy="6357982"/>
          </a:xfrm>
          <a:prstGeom prst="rect">
            <a:avLst/>
          </a:prstGeom>
          <a:noFill/>
        </p:spPr>
      </p:pic>
      <p:sp>
        <p:nvSpPr>
          <p:cNvPr id="8" name="Равнобедренный треугольник 7"/>
          <p:cNvSpPr/>
          <p:nvPr/>
        </p:nvSpPr>
        <p:spPr>
          <a:xfrm>
            <a:off x="4286248" y="214290"/>
            <a:ext cx="285752" cy="285752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786580" y="249951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858018" y="2499512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Равнобедренный треугольник 13"/>
          <p:cNvSpPr/>
          <p:nvPr/>
        </p:nvSpPr>
        <p:spPr>
          <a:xfrm>
            <a:off x="357158" y="2857496"/>
            <a:ext cx="285752" cy="214314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314327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Вывод: Наша гипотеза приблизительно оказалась верна. Этот проект научил нас измерять высоту здания без специальных приборов, а с помощью человеческого роста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189</Words>
  <Application>Microsoft Office PowerPoint</Application>
  <PresentationFormat>Экран (4:3)</PresentationFormat>
  <Paragraphs>34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Проект «Измерение высоты здания с помощью человеческого роста»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«Измерение высоты здания с помощью человеческого роста»</dc:title>
  <dc:creator>Александр</dc:creator>
  <cp:lastModifiedBy>301</cp:lastModifiedBy>
  <cp:revision>21</cp:revision>
  <dcterms:created xsi:type="dcterms:W3CDTF">2023-01-28T12:27:29Z</dcterms:created>
  <dcterms:modified xsi:type="dcterms:W3CDTF">2023-02-07T05:06:04Z</dcterms:modified>
</cp:coreProperties>
</file>