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8E1CB-6011-4A47-952B-D62C4B8BA2D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199E1-7F07-4791-8D8B-EFFA19801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8E1CB-6011-4A47-952B-D62C4B8BA2D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199E1-7F07-4791-8D8B-EFFA19801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8E1CB-6011-4A47-952B-D62C4B8BA2D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199E1-7F07-4791-8D8B-EFFA19801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8E1CB-6011-4A47-952B-D62C4B8BA2D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199E1-7F07-4791-8D8B-EFFA19801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8E1CB-6011-4A47-952B-D62C4B8BA2D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199E1-7F07-4791-8D8B-EFFA19801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8E1CB-6011-4A47-952B-D62C4B8BA2D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199E1-7F07-4791-8D8B-EFFA19801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8E1CB-6011-4A47-952B-D62C4B8BA2D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199E1-7F07-4791-8D8B-EFFA19801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8E1CB-6011-4A47-952B-D62C4B8BA2D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199E1-7F07-4791-8D8B-EFFA19801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8E1CB-6011-4A47-952B-D62C4B8BA2D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199E1-7F07-4791-8D8B-EFFA19801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8E1CB-6011-4A47-952B-D62C4B8BA2D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199E1-7F07-4791-8D8B-EFFA19801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8E1CB-6011-4A47-952B-D62C4B8BA2D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199E1-7F07-4791-8D8B-EFFA198013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A8E1CB-6011-4A47-952B-D62C4B8BA2DB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199E1-7F07-4791-8D8B-EFFA1980133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13.jpeg"/><Relationship Id="rId10" Type="http://schemas.openxmlformats.org/officeDocument/2006/relationships/image" Target="../media/image16.jpeg"/><Relationship Id="rId4" Type="http://schemas.openxmlformats.org/officeDocument/2006/relationships/image" Target="../media/image12.jpeg"/><Relationship Id="rId9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Звуки К, Г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Дифференциация в слогах, </a:t>
            </a:r>
            <a:r>
              <a:rPr lang="ru-RU" dirty="0" smtClean="0"/>
              <a:t>словах</a:t>
            </a:r>
          </a:p>
          <a:p>
            <a:pPr algn="r"/>
            <a:r>
              <a:rPr lang="ru-RU" sz="1400" dirty="0" smtClean="0"/>
              <a:t>Подготовила учитель – логопед:</a:t>
            </a:r>
          </a:p>
          <a:p>
            <a:pPr algn="r"/>
            <a:r>
              <a:rPr lang="ru-RU" sz="1400" smtClean="0"/>
              <a:t>Романова Е.Г.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гриб</a:t>
            </a:r>
            <a:endParaRPr lang="ru-RU" dirty="0"/>
          </a:p>
        </p:txBody>
      </p:sp>
      <p:pic>
        <p:nvPicPr>
          <p:cNvPr id="8194" name="Picture 2" descr="C:\Users\пк\Pictures\гриб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юбка</a:t>
            </a:r>
            <a:endParaRPr lang="ru-RU" dirty="0"/>
          </a:p>
        </p:txBody>
      </p:sp>
      <p:pic>
        <p:nvPicPr>
          <p:cNvPr id="9218" name="Picture 2" descr="C:\Users\пк\Pictures\юбк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988840"/>
            <a:ext cx="4032448" cy="33843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Корова                                  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Гриб                                   Игла</a:t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   Гуси      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Кукла                                 Курица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 Конь      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Глобус                                Юбка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пк\Pictures\глобус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1862336" cy="1396752"/>
          </a:xfrm>
          <a:prstGeom prst="rect">
            <a:avLst/>
          </a:prstGeom>
          <a:noFill/>
        </p:spPr>
      </p:pic>
      <p:pic>
        <p:nvPicPr>
          <p:cNvPr id="10243" name="Picture 3" descr="C:\Users\пк\Pictures\кукл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628800"/>
            <a:ext cx="2160240" cy="1584176"/>
          </a:xfrm>
          <a:prstGeom prst="rect">
            <a:avLst/>
          </a:prstGeom>
          <a:noFill/>
        </p:spPr>
      </p:pic>
      <p:pic>
        <p:nvPicPr>
          <p:cNvPr id="10244" name="Picture 4" descr="C:\Users\пк\Pictures\гриб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1628800"/>
            <a:ext cx="1963854" cy="1440159"/>
          </a:xfrm>
          <a:prstGeom prst="rect">
            <a:avLst/>
          </a:prstGeom>
          <a:noFill/>
        </p:spPr>
      </p:pic>
      <p:pic>
        <p:nvPicPr>
          <p:cNvPr id="10245" name="Picture 5" descr="C:\Users\пк\Pictures\кон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1484784"/>
            <a:ext cx="2160240" cy="1728192"/>
          </a:xfrm>
          <a:prstGeom prst="rect">
            <a:avLst/>
          </a:prstGeom>
          <a:noFill/>
        </p:spPr>
      </p:pic>
      <p:pic>
        <p:nvPicPr>
          <p:cNvPr id="10246" name="Picture 6" descr="C:\Users\пк\Pictures\гуси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573016"/>
            <a:ext cx="2304255" cy="1515768"/>
          </a:xfrm>
          <a:prstGeom prst="rect">
            <a:avLst/>
          </a:prstGeom>
          <a:noFill/>
        </p:spPr>
      </p:pic>
      <p:pic>
        <p:nvPicPr>
          <p:cNvPr id="10247" name="Picture 7" descr="C:\Users\пк\Pictures\юбка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43808" y="3645024"/>
            <a:ext cx="1728192" cy="1152128"/>
          </a:xfrm>
          <a:prstGeom prst="rect">
            <a:avLst/>
          </a:prstGeom>
          <a:noFill/>
        </p:spPr>
      </p:pic>
      <p:pic>
        <p:nvPicPr>
          <p:cNvPr id="10248" name="Picture 8" descr="C:\Users\пк\Pictures\игла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932040" y="3573016"/>
            <a:ext cx="1344622" cy="1368152"/>
          </a:xfrm>
          <a:prstGeom prst="rect">
            <a:avLst/>
          </a:prstGeom>
          <a:noFill/>
        </p:spPr>
      </p:pic>
      <p:pic>
        <p:nvPicPr>
          <p:cNvPr id="10249" name="Picture 9" descr="C:\Users\пк\Pictures\корова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44208" y="3573016"/>
            <a:ext cx="2057371" cy="1368152"/>
          </a:xfrm>
          <a:prstGeom prst="rect">
            <a:avLst/>
          </a:prstGeom>
          <a:noFill/>
        </p:spPr>
      </p:pic>
      <p:pic>
        <p:nvPicPr>
          <p:cNvPr id="10250" name="Picture 10" descr="C:\Users\пк\Pictures\курица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79912" y="4936604"/>
            <a:ext cx="1872208" cy="1715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Прочитай слоги, четко проговаривая звуки К, 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га – </a:t>
            </a:r>
            <a:r>
              <a:rPr lang="ru-RU" dirty="0" err="1" smtClean="0"/>
              <a:t>ка</a:t>
            </a:r>
            <a:r>
              <a:rPr lang="ru-RU" dirty="0" smtClean="0"/>
              <a:t>            </a:t>
            </a:r>
          </a:p>
          <a:p>
            <a:r>
              <a:rPr lang="ru-RU" dirty="0" smtClean="0"/>
              <a:t>го – </a:t>
            </a:r>
            <a:r>
              <a:rPr lang="ru-RU" dirty="0"/>
              <a:t>к</a:t>
            </a:r>
            <a:r>
              <a:rPr lang="ru-RU" dirty="0" smtClean="0"/>
              <a:t>о               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гу</a:t>
            </a:r>
            <a:r>
              <a:rPr lang="ru-RU" dirty="0" smtClean="0"/>
              <a:t> – </a:t>
            </a:r>
            <a:r>
              <a:rPr lang="ru-RU" dirty="0" err="1" smtClean="0"/>
              <a:t>ку</a:t>
            </a:r>
            <a:endParaRPr lang="ru-RU" dirty="0" smtClean="0"/>
          </a:p>
          <a:p>
            <a:r>
              <a:rPr lang="ru-RU" dirty="0" err="1"/>
              <a:t>г</a:t>
            </a:r>
            <a:r>
              <a:rPr lang="ru-RU" dirty="0" err="1" smtClean="0"/>
              <a:t>э</a:t>
            </a:r>
            <a:r>
              <a:rPr lang="ru-RU" dirty="0" smtClean="0"/>
              <a:t> – </a:t>
            </a:r>
            <a:r>
              <a:rPr lang="ru-RU" dirty="0" err="1" smtClean="0"/>
              <a:t>кэ</a:t>
            </a:r>
            <a:r>
              <a:rPr lang="ru-RU" dirty="0" smtClean="0"/>
              <a:t>                  </a:t>
            </a:r>
          </a:p>
          <a:p>
            <a:r>
              <a:rPr lang="ru-RU" dirty="0" smtClean="0"/>
              <a:t>ага – </a:t>
            </a:r>
            <a:r>
              <a:rPr lang="ru-RU" dirty="0" err="1" smtClean="0"/>
              <a:t>ака</a:t>
            </a:r>
            <a:endParaRPr lang="ru-RU" dirty="0" smtClean="0"/>
          </a:p>
          <a:p>
            <a:r>
              <a:rPr lang="ru-RU" dirty="0" smtClean="0"/>
              <a:t>ого – око</a:t>
            </a:r>
          </a:p>
          <a:p>
            <a:r>
              <a:rPr lang="ru-RU" dirty="0" smtClean="0"/>
              <a:t>угу – </a:t>
            </a:r>
            <a:r>
              <a:rPr lang="ru-RU" dirty="0" err="1" smtClean="0"/>
              <a:t>уку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гуси</a:t>
            </a:r>
            <a:endParaRPr lang="ru-RU" dirty="0"/>
          </a:p>
        </p:txBody>
      </p:sp>
      <p:pic>
        <p:nvPicPr>
          <p:cNvPr id="1026" name="Picture 2" descr="C:\Users\пк\Pictures\гуси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10587"/>
            <a:ext cx="7344816" cy="473869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курица</a:t>
            </a:r>
            <a:endParaRPr lang="ru-RU" dirty="0"/>
          </a:p>
        </p:txBody>
      </p:sp>
      <p:pic>
        <p:nvPicPr>
          <p:cNvPr id="2050" name="Picture 2" descr="C:\Users\пк\Pictures\куриц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1578" y="1600200"/>
            <a:ext cx="4940843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игла</a:t>
            </a:r>
            <a:endParaRPr lang="ru-RU" dirty="0"/>
          </a:p>
        </p:txBody>
      </p:sp>
      <p:pic>
        <p:nvPicPr>
          <p:cNvPr id="3074" name="Picture 2" descr="C:\Users\пк\Pictures\игл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844824"/>
            <a:ext cx="3528392" cy="403244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кукла</a:t>
            </a:r>
            <a:endParaRPr lang="ru-RU" dirty="0"/>
          </a:p>
        </p:txBody>
      </p:sp>
      <p:pic>
        <p:nvPicPr>
          <p:cNvPr id="4098" name="Picture 2" descr="C:\Users\пк\Pictures\кукл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3273" y="1600200"/>
            <a:ext cx="5657454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глобус</a:t>
            </a:r>
            <a:endParaRPr lang="ru-RU" dirty="0"/>
          </a:p>
        </p:txBody>
      </p:sp>
      <p:pic>
        <p:nvPicPr>
          <p:cNvPr id="5122" name="Picture 2" descr="C:\Users\пк\Pictures\глобус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конь</a:t>
            </a:r>
            <a:endParaRPr lang="ru-RU" dirty="0"/>
          </a:p>
        </p:txBody>
      </p:sp>
      <p:pic>
        <p:nvPicPr>
          <p:cNvPr id="6146" name="Picture 2" descr="C:\Users\пк\Pictures\конь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корова</a:t>
            </a:r>
            <a:endParaRPr lang="ru-RU" dirty="0"/>
          </a:p>
        </p:txBody>
      </p:sp>
      <p:pic>
        <p:nvPicPr>
          <p:cNvPr id="7170" name="Picture 2" descr="C:\Users\пк\Pictures\коров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9020" y="1600200"/>
            <a:ext cx="6805959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60</Words>
  <Application>Microsoft Office PowerPoint</Application>
  <PresentationFormat>Экран (4:3)</PresentationFormat>
  <Paragraphs>22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Звуки К, Г</vt:lpstr>
      <vt:lpstr>Прочитай слоги, четко проговаривая звуки К, Г</vt:lpstr>
      <vt:lpstr>гуси</vt:lpstr>
      <vt:lpstr>курица</vt:lpstr>
      <vt:lpstr>игла</vt:lpstr>
      <vt:lpstr>кукла</vt:lpstr>
      <vt:lpstr>глобус</vt:lpstr>
      <vt:lpstr>конь</vt:lpstr>
      <vt:lpstr>корова</vt:lpstr>
      <vt:lpstr>гриб</vt:lpstr>
      <vt:lpstr>юбка</vt:lpstr>
      <vt:lpstr>Корова                                   Гриб                                   Игла        Гуси                                      Кукла                                 Курица      Конь                                      Глобус                                Юбка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 К, Г</dc:title>
  <dc:creator>пк</dc:creator>
  <cp:lastModifiedBy>1</cp:lastModifiedBy>
  <cp:revision>5</cp:revision>
  <dcterms:created xsi:type="dcterms:W3CDTF">2017-10-10T10:25:32Z</dcterms:created>
  <dcterms:modified xsi:type="dcterms:W3CDTF">2023-02-07T00:19:27Z</dcterms:modified>
</cp:coreProperties>
</file>