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7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7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theme+xml" PartName="/ppt/theme/theme8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  <p:sldMasterId id="2147483660" r:id="rId5"/>
    <p:sldMasterId id="2147483661" r:id="rId6"/>
    <p:sldMasterId id="2147483662" r:id="rId7"/>
    <p:sldMasterId id="2147483663" r:id="rId8"/>
    <p:sldMasterId id="2147483664" r:id="rId9"/>
    <p:sldMasterId id="2147483665" r:id="rId10"/>
  </p:sldMasterIdLst>
  <p:notesMasterIdLst>
    <p:notesMasterId r:id="rId11"/>
  </p:notesMasterIdLst>
  <p:sldIdLst>
    <p:sldId id="256" r:id="rId12"/>
    <p:sldId id="257" r:id="rId13"/>
    <p:sldId id="258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75" r:id="rId3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9.xml"/><Relationship Id="rId22" Type="http://schemas.openxmlformats.org/officeDocument/2006/relationships/slide" Target="slides/slide11.xml"/><Relationship Id="rId21" Type="http://schemas.openxmlformats.org/officeDocument/2006/relationships/slide" Target="slides/slide10.xml"/><Relationship Id="rId24" Type="http://schemas.openxmlformats.org/officeDocument/2006/relationships/slide" Target="slides/slide13.xml"/><Relationship Id="rId23" Type="http://schemas.openxmlformats.org/officeDocument/2006/relationships/slide" Target="slides/slide12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26" Type="http://schemas.openxmlformats.org/officeDocument/2006/relationships/slide" Target="slides/slide15.xml"/><Relationship Id="rId25" Type="http://schemas.openxmlformats.org/officeDocument/2006/relationships/slide" Target="slides/slide14.xml"/><Relationship Id="rId28" Type="http://schemas.openxmlformats.org/officeDocument/2006/relationships/slide" Target="slides/slide17.xml"/><Relationship Id="rId27" Type="http://schemas.openxmlformats.org/officeDocument/2006/relationships/slide" Target="slides/slide16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29" Type="http://schemas.openxmlformats.org/officeDocument/2006/relationships/slide" Target="slides/slide18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Relationship Id="rId31" Type="http://schemas.openxmlformats.org/officeDocument/2006/relationships/slide" Target="slides/slide20.xml"/><Relationship Id="rId30" Type="http://schemas.openxmlformats.org/officeDocument/2006/relationships/slide" Target="slides/slide19.xml"/><Relationship Id="rId11" Type="http://schemas.openxmlformats.org/officeDocument/2006/relationships/notesMaster" Target="notesMasters/notesMaster1.xml"/><Relationship Id="rId10" Type="http://schemas.openxmlformats.org/officeDocument/2006/relationships/slideMaster" Target="slideMasters/slideMaster7.xml"/><Relationship Id="rId13" Type="http://schemas.openxmlformats.org/officeDocument/2006/relationships/slide" Target="slides/slide2.xml"/><Relationship Id="rId12" Type="http://schemas.openxmlformats.org/officeDocument/2006/relationships/slide" Target="slides/slide1.xml"/><Relationship Id="rId15" Type="http://schemas.openxmlformats.org/officeDocument/2006/relationships/slide" Target="slides/slide4.xml"/><Relationship Id="rId14" Type="http://schemas.openxmlformats.org/officeDocument/2006/relationships/slide" Target="slides/slide3.xml"/><Relationship Id="rId17" Type="http://schemas.openxmlformats.org/officeDocument/2006/relationships/slide" Target="slides/slide6.xml"/><Relationship Id="rId16" Type="http://schemas.openxmlformats.org/officeDocument/2006/relationships/slide" Target="slides/slide5.xml"/><Relationship Id="rId19" Type="http://schemas.openxmlformats.org/officeDocument/2006/relationships/slide" Target="slides/slide8.xml"/><Relationship Id="rId18" Type="http://schemas.openxmlformats.org/officeDocument/2006/relationships/slide" Target="slides/slide7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/>
          <p:nvPr>
            <p:ph type="ctrTitle"/>
          </p:nvPr>
        </p:nvSpPr>
        <p:spPr>
          <a:xfrm>
            <a:off x="1432560" y="359898"/>
            <a:ext cx="7406640" cy="14721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1432560" y="1850064"/>
            <a:ext cx="740664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>
            <a:lvl1pPr lvl="0" algn="l">
              <a:spcBef>
                <a:spcPts val="600"/>
              </a:spcBef>
              <a:spcAft>
                <a:spcPts val="0"/>
              </a:spcAft>
              <a:buSzPts val="2080"/>
              <a:buNone/>
              <a:defRPr sz="2600">
                <a:solidFill>
                  <a:srgbClr val="341108"/>
                </a:solidFill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80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showMasterSp="0" type="objTx">
  <p:cSld name="OBJECT_WITH_CAPTION_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/>
          <p:nvPr>
            <p:ph type="title"/>
          </p:nvPr>
        </p:nvSpPr>
        <p:spPr>
          <a:xfrm>
            <a:off x="457200" y="216778"/>
            <a:ext cx="3810000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909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2200"/>
              <a:buFont typeface="Gill Sans"/>
              <a:buNone/>
              <a:defRPr b="1" sz="22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16"/>
          <p:cNvSpPr txBox="1"/>
          <p:nvPr>
            <p:ph idx="1" type="body"/>
          </p:nvPr>
        </p:nvSpPr>
        <p:spPr>
          <a:xfrm>
            <a:off x="457200" y="1406964"/>
            <a:ext cx="3810000" cy="6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17" name="Google Shape;117;p16"/>
          <p:cNvSpPr txBox="1"/>
          <p:nvPr>
            <p:ph idx="2" type="body"/>
          </p:nvPr>
        </p:nvSpPr>
        <p:spPr>
          <a:xfrm>
            <a:off x="457200" y="2133600"/>
            <a:ext cx="8153400" cy="3992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algn="l">
              <a:spcBef>
                <a:spcPts val="600"/>
              </a:spcBef>
              <a:spcAft>
                <a:spcPts val="0"/>
              </a:spcAft>
              <a:buSzPts val="2560"/>
              <a:buChar char="⚫"/>
              <a:defRPr sz="3200"/>
            </a:lvl1pPr>
            <a:lvl2pPr indent="-406400" lvl="1" marL="914400" algn="l">
              <a:spcBef>
                <a:spcPts val="550"/>
              </a:spcBef>
              <a:spcAft>
                <a:spcPts val="0"/>
              </a:spcAft>
              <a:buSzPts val="2800"/>
              <a:buChar char="◦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Char char="●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18" name="Google Shape;118;p16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6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6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showMasterSp="0" type="picTx">
  <p:cSld name="PICTURE_WITH_CAPTION_TEXT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type="title"/>
          </p:nvPr>
        </p:nvSpPr>
        <p:spPr>
          <a:xfrm>
            <a:off x="5886896" y="1066800"/>
            <a:ext cx="27432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2100"/>
              <a:buFont typeface="Gill Sans"/>
              <a:buNone/>
              <a:defRPr b="1" sz="21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8"/>
          <p:cNvSpPr/>
          <p:nvPr>
            <p:ph idx="2" type="pic"/>
          </p:nvPr>
        </p:nvSpPr>
        <p:spPr>
          <a:xfrm>
            <a:off x="838200" y="1143003"/>
            <a:ext cx="4419600" cy="3514531"/>
          </a:xfrm>
          <a:prstGeom prst="roundRect">
            <a:avLst>
              <a:gd fmla="val 783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t" bIns="45700" lIns="91425" spcFirstLastPara="1" rIns="91425" wrap="square" tIns="274300">
            <a:no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33" name="Google Shape;133;p18"/>
          <p:cNvSpPr txBox="1"/>
          <p:nvPr>
            <p:ph idx="1" type="body"/>
          </p:nvPr>
        </p:nvSpPr>
        <p:spPr>
          <a:xfrm>
            <a:off x="838200" y="4800600"/>
            <a:ext cx="44196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4285"/>
              </a:lnSpc>
              <a:spcBef>
                <a:spcPts val="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777777"/>
                </a:solidFill>
              </a:defRPr>
            </a:lvl1pPr>
            <a:lvl2pPr indent="-304800" lvl="1" marL="914400" algn="l">
              <a:spcBef>
                <a:spcPts val="550"/>
              </a:spcBef>
              <a:spcAft>
                <a:spcPts val="0"/>
              </a:spcAft>
              <a:buSzPts val="1200"/>
              <a:buChar char="◦"/>
              <a:defRPr sz="1200"/>
            </a:lvl2pPr>
            <a:lvl3pPr indent="-292100" lvl="2" marL="1371600" algn="l">
              <a:spcBef>
                <a:spcPts val="200"/>
              </a:spcBef>
              <a:spcAft>
                <a:spcPts val="0"/>
              </a:spcAft>
              <a:buSzPts val="1000"/>
              <a:buChar char="●"/>
              <a:defRPr sz="1000"/>
            </a:lvl3pPr>
            <a:lvl4pPr indent="-285750" lvl="3" marL="18288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4pPr>
            <a:lvl5pPr indent="-285750" lvl="4" marL="2286000" algn="l">
              <a:spcBef>
                <a:spcPts val="180"/>
              </a:spcBef>
              <a:spcAft>
                <a:spcPts val="0"/>
              </a:spcAft>
              <a:buSzPts val="900"/>
              <a:buChar char="●"/>
              <a:defRPr sz="9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34" name="Google Shape;134;p18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8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18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143560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2" type="body"/>
          </p:nvPr>
        </p:nvSpPr>
        <p:spPr>
          <a:xfrm>
            <a:off x="5276088" y="1524000"/>
            <a:ext cx="3657600" cy="46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spcBef>
                <a:spcPts val="600"/>
              </a:spcBef>
              <a:spcAft>
                <a:spcPts val="0"/>
              </a:spcAft>
              <a:buSzPts val="2240"/>
              <a:buChar char="⚫"/>
              <a:defRPr sz="2800"/>
            </a:lvl1pPr>
            <a:lvl2pPr indent="-381000" lvl="1" marL="914400" algn="l">
              <a:spcBef>
                <a:spcPts val="550"/>
              </a:spcBef>
              <a:spcAft>
                <a:spcPts val="0"/>
              </a:spcAft>
              <a:buSzPts val="2400"/>
              <a:buChar char="◦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●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4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/>
          <p:nvPr>
            <p:ph type="title"/>
          </p:nvPr>
        </p:nvSpPr>
        <p:spPr>
          <a:xfrm rot="5400000">
            <a:off x="4846637" y="2286002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" type="body"/>
          </p:nvPr>
        </p:nvSpPr>
        <p:spPr>
          <a:xfrm rot="5400000">
            <a:off x="998537" y="419103"/>
            <a:ext cx="5851525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 rot="5400000">
            <a:off x="2784475" y="98425"/>
            <a:ext cx="4800600" cy="7499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spcBef>
                <a:spcPts val="600"/>
              </a:spcBef>
              <a:spcAft>
                <a:spcPts val="0"/>
              </a:spcAft>
              <a:buSzPts val="1440"/>
              <a:buChar char="⚫"/>
              <a:defRPr/>
            </a:lvl1pPr>
            <a:lvl2pPr indent="-342900" lvl="1" marL="914400" algn="l">
              <a:spcBef>
                <a:spcPts val="550"/>
              </a:spcBef>
              <a:spcAft>
                <a:spcPts val="0"/>
              </a:spcAft>
              <a:buSzPts val="1800"/>
              <a:buChar char="◦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type="title"/>
          </p:nvPr>
        </p:nvSpPr>
        <p:spPr>
          <a:xfrm>
            <a:off x="1435608" y="274320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0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showMasterSp="0" type="secHead">
  <p:cSld name="SECTION_HEADER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"/>
          <p:cNvSpPr txBox="1"/>
          <p:nvPr>
            <p:ph type="title"/>
          </p:nvPr>
        </p:nvSpPr>
        <p:spPr>
          <a:xfrm>
            <a:off x="2578392" y="2600325"/>
            <a:ext cx="6400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125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000"/>
              <a:buFont typeface="Gill Sans"/>
              <a:buNone/>
              <a:defRPr b="1" sz="4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" type="body"/>
          </p:nvPr>
        </p:nvSpPr>
        <p:spPr>
          <a:xfrm>
            <a:off x="2578392" y="1066800"/>
            <a:ext cx="6400800" cy="15097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341108"/>
                </a:solidFill>
              </a:defRPr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showMasterSp="0" type="twoTxTwoObj">
  <p:cSld name="TWO_OBJECTS_WITH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4"/>
          <p:cNvSpPr txBox="1"/>
          <p:nvPr>
            <p:ph type="title"/>
          </p:nvPr>
        </p:nvSpPr>
        <p:spPr>
          <a:xfrm>
            <a:off x="457200" y="5160336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sz="45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4"/>
          <p:cNvSpPr txBox="1"/>
          <p:nvPr>
            <p:ph idx="1" type="body"/>
          </p:nvPr>
        </p:nvSpPr>
        <p:spPr>
          <a:xfrm>
            <a:off x="45720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2" name="Google Shape;102;p14"/>
          <p:cNvSpPr txBox="1"/>
          <p:nvPr>
            <p:ph idx="2" type="body"/>
          </p:nvPr>
        </p:nvSpPr>
        <p:spPr>
          <a:xfrm>
            <a:off x="4663440" y="328278"/>
            <a:ext cx="4023360" cy="640080"/>
          </a:xfrm>
          <a:prstGeom prst="rect">
            <a:avLst/>
          </a:prstGeom>
          <a:solidFill>
            <a:schemeClr val="lt1"/>
          </a:solidFill>
          <a:ln cap="flat" cmpd="sng" w="1077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SzPts val="1520"/>
              <a:buNone/>
              <a:defRPr b="0" sz="19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3" name="Google Shape;103;p14"/>
          <p:cNvSpPr txBox="1"/>
          <p:nvPr>
            <p:ph idx="3" type="body"/>
          </p:nvPr>
        </p:nvSpPr>
        <p:spPr>
          <a:xfrm>
            <a:off x="45720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4" name="Google Shape;104;p14"/>
          <p:cNvSpPr txBox="1"/>
          <p:nvPr>
            <p:ph idx="4" type="body"/>
          </p:nvPr>
        </p:nvSpPr>
        <p:spPr>
          <a:xfrm>
            <a:off x="4663440" y="969336"/>
            <a:ext cx="4023360" cy="4114800"/>
          </a:xfrm>
          <a:prstGeom prst="rect">
            <a:avLst/>
          </a:prstGeom>
          <a:noFill/>
          <a:ln cap="flat" cmpd="sng" w="10775">
            <a:solidFill>
              <a:schemeClr val="lt1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920"/>
              <a:buChar char="⚫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2000"/>
              <a:buChar char="◦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800"/>
              <a:buChar char="●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SzPts val="1600"/>
              <a:buChar char="●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105" name="Google Shape;105;p14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4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4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3" Type="http://schemas.openxmlformats.org/officeDocument/2006/relationships/theme" Target="../theme/theme5.xml"/></Relationships>
</file>

<file path=ppt/slideMasters/_rels/slideMaster4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8.xml"/><Relationship Id="rId3" Type="http://schemas.openxmlformats.org/officeDocument/2006/relationships/theme" Target="../theme/theme8.xml"/></Relationships>
</file>

<file path=ppt/slideMasters/_rels/slideMaster5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9.xml"/><Relationship Id="rId3" Type="http://schemas.openxmlformats.org/officeDocument/2006/relationships/theme" Target="../theme/theme1.xml"/></Relationships>
</file>

<file path=ppt/slideMasters/_rels/slideMaster6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0.xml"/><Relationship Id="rId3" Type="http://schemas.openxmlformats.org/officeDocument/2006/relationships/theme" Target="../theme/theme4.xml"/></Relationships>
</file>

<file path=ppt/slideMasters/_rels/slideMaster7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1.xml"/><Relationship Id="rId3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-815975" y="-815975"/>
            <a:ext cx="1638300" cy="1638300"/>
          </a:xfrm>
          <a:custGeom>
            <a:rect b="b" l="l" r="r" t="t"/>
            <a:pathLst>
              <a:path extrusionOk="0" h="1638300" w="1638300">
                <a:moveTo>
                  <a:pt x="1638300" y="819150"/>
                </a:moveTo>
                <a:cubicBezTo>
                  <a:pt x="1638300" y="1036490"/>
                  <a:pt x="1551928" y="1244920"/>
                  <a:pt x="1398198" y="1398555"/>
                </a:cubicBezTo>
                <a:cubicBezTo>
                  <a:pt x="1244468" y="1552190"/>
                  <a:pt x="1035985" y="1638434"/>
                  <a:pt x="818645" y="1638300"/>
                </a:cubicBezTo>
                <a:cubicBezTo>
                  <a:pt x="818813" y="1365250"/>
                  <a:pt x="818982" y="1092200"/>
                  <a:pt x="819150" y="819150"/>
                </a:cubicBezTo>
                <a:lnTo>
                  <a:pt x="1638300" y="819150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cap="rnd" cmpd="sng" w="9525">
            <a:solidFill>
              <a:srgbClr val="D2C39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168275" y="20637"/>
            <a:ext cx="1703387" cy="1703387"/>
          </a:xfrm>
          <a:prstGeom prst="ellipse">
            <a:avLst/>
          </a:prstGeom>
          <a:noFill/>
          <a:ln cap="rnd" cmpd="sng" w="27300">
            <a:solidFill>
              <a:srgbClr val="FFF6DB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3500" dir="5400000" dist="25400">
              <a:srgbClr val="AFA58D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;p1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" name="Google Shape;9;p1"/>
          <p:cNvSpPr txBox="1"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0;p1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r="10800000" dist="38000">
              <a:srgbClr val="706B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1157287" y="1344612"/>
            <a:ext cx="63500" cy="65087"/>
          </a:xfrm>
          <a:prstGeom prst="ellipse">
            <a:avLst/>
          </a:prstGeom>
          <a:noFill/>
          <a:ln cap="rnd" cmpd="sng" w="12700">
            <a:solidFill>
              <a:srgbClr val="307F93">
                <a:alpha val="59607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-815975" y="-815975"/>
            <a:ext cx="1638300" cy="1638300"/>
          </a:xfrm>
          <a:custGeom>
            <a:rect b="b" l="l" r="r" t="t"/>
            <a:pathLst>
              <a:path extrusionOk="0" h="1638300" w="1638300">
                <a:moveTo>
                  <a:pt x="1638300" y="819150"/>
                </a:moveTo>
                <a:cubicBezTo>
                  <a:pt x="1638300" y="1036490"/>
                  <a:pt x="1551928" y="1244920"/>
                  <a:pt x="1398198" y="1398555"/>
                </a:cubicBezTo>
                <a:cubicBezTo>
                  <a:pt x="1244468" y="1552190"/>
                  <a:pt x="1035985" y="1638434"/>
                  <a:pt x="818645" y="1638300"/>
                </a:cubicBezTo>
                <a:cubicBezTo>
                  <a:pt x="818813" y="1365250"/>
                  <a:pt x="818982" y="1092200"/>
                  <a:pt x="819150" y="819150"/>
                </a:cubicBezTo>
                <a:lnTo>
                  <a:pt x="1638300" y="819150"/>
                </a:lnTo>
                <a:close/>
              </a:path>
            </a:pathLst>
          </a:custGeom>
          <a:solidFill>
            <a:srgbClr val="FEFAF4">
              <a:alpha val="32549"/>
            </a:srgbClr>
          </a:solidFill>
          <a:ln cap="rnd" cmpd="sng" w="9525">
            <a:solidFill>
              <a:srgbClr val="D2C39E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168275" y="20637"/>
            <a:ext cx="1703387" cy="1703387"/>
          </a:xfrm>
          <a:prstGeom prst="ellipse">
            <a:avLst/>
          </a:prstGeom>
          <a:noFill/>
          <a:ln cap="rnd" cmpd="sng" w="27300">
            <a:solidFill>
              <a:srgbClr val="FFF6DB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3500" dir="5400000" dist="25400">
              <a:srgbClr val="AFA58D">
                <a:alpha val="8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fmla="val 11833" name="adj"/>
            </a:avLst>
          </a:prstGeom>
          <a:gradFill>
            <a:gsLst>
              <a:gs pos="0">
                <a:srgbClr val="FEFBF4">
                  <a:alpha val="69803"/>
                </a:srgbClr>
              </a:gs>
              <a:gs pos="70000">
                <a:srgbClr val="FFFDF8">
                  <a:alpha val="54901"/>
                </a:srgbClr>
              </a:gs>
              <a:gs pos="100000">
                <a:srgbClr val="EDCF8C">
                  <a:alpha val="60000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C5B390"/>
            </a:solidFill>
            <a:prstDash val="solid"/>
            <a:round/>
            <a:headEnd len="sm" w="sm" type="none"/>
            <a:tailEnd len="sm" w="sm" type="none"/>
          </a:ln>
          <a:effectLst>
            <a:outerShdw blurRad="12700" rotWithShape="0" algn="tl" dir="4500000" dist="15000">
              <a:srgbClr val="564E4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8" name="Google Shape;28;p3"/>
          <p:cNvSpPr txBox="1"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3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3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3" name="Google Shape;33;p3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  <p:sp>
        <p:nvSpPr>
          <p:cNvPr id="34" name="Google Shape;34;p3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r="10800000" dist="38000">
              <a:srgbClr val="706B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/>
        </p:nvSpPr>
        <p:spPr>
          <a:xfrm>
            <a:off x="1014412" y="0"/>
            <a:ext cx="812958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9"/>
          <p:cNvSpPr txBox="1"/>
          <p:nvPr/>
        </p:nvSpPr>
        <p:spPr>
          <a:xfrm>
            <a:off x="1014412" y="0"/>
            <a:ext cx="73025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r="10800000" dist="38000">
              <a:srgbClr val="706B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9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9" name="Google Shape;69;p9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70" name="Google Shape;70;p9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1" name="Google Shape;71;p9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p9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1"/>
          <p:cNvSpPr txBox="1"/>
          <p:nvPr/>
        </p:nvSpPr>
        <p:spPr>
          <a:xfrm>
            <a:off x="2286000" y="0"/>
            <a:ext cx="76200" cy="68580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dir="10800000" dist="38000">
              <a:srgbClr val="706B5F">
                <a:alpha val="24705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1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>
            <a:gsLst>
              <a:gs pos="0">
                <a:srgbClr val="D7F6FF">
                  <a:alpha val="94901"/>
                </a:srgbClr>
              </a:gs>
              <a:gs pos="50000">
                <a:srgbClr val="C0E3F0">
                  <a:alpha val="89803"/>
                </a:srgbClr>
              </a:gs>
              <a:gs pos="95000">
                <a:srgbClr val="65C6EA">
                  <a:alpha val="87843"/>
                </a:srgbClr>
              </a:gs>
              <a:gs pos="100000">
                <a:srgbClr val="00BBF1">
                  <a:alpha val="84705"/>
                </a:srgbClr>
              </a:gs>
            </a:gsLst>
            <a:path path="circle">
              <a:fillToRect b="100%" r="100%"/>
            </a:path>
            <a:tileRect l="-100%" t="-100%"/>
          </a:gradFill>
          <a:ln cap="rnd" cmpd="sng" w="9525">
            <a:solidFill>
              <a:srgbClr val="2F8DA4">
                <a:alpha val="60000"/>
              </a:srgbClr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1" name="Google Shape;81;p11"/>
          <p:cNvSpPr/>
          <p:nvPr/>
        </p:nvSpPr>
        <p:spPr>
          <a:xfrm>
            <a:off x="2408237" y="2746375"/>
            <a:ext cx="63500" cy="63500"/>
          </a:xfrm>
          <a:prstGeom prst="ellipse">
            <a:avLst/>
          </a:prstGeom>
          <a:noFill/>
          <a:ln cap="rnd" cmpd="sng" w="12700">
            <a:solidFill>
              <a:srgbClr val="307F93">
                <a:alpha val="59607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1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84" name="Google Shape;84;p11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1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11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95" name="Google Shape;95;p13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96" name="Google Shape;96;p13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13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13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6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11" name="Google Shape;111;p15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2" name="Google Shape;112;p15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3" name="Google Shape;113;p15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7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500" rotWithShape="0" algn="tl" dir="5400000" dist="18500">
              <a:srgbClr val="000000">
                <a:alpha val="34901"/>
              </a:srgbClr>
            </a:outerShdw>
          </a:effectLst>
        </p:spPr>
        <p:txBody>
          <a:bodyPr anchorCtr="0" anchor="t" bIns="45700" lIns="91425" spcFirstLastPara="1" rIns="91425" wrap="square" tIns="274300">
            <a:noAutofit/>
          </a:bodyPr>
          <a:lstStyle/>
          <a:p>
            <a:pPr indent="0" lvl="0" marL="0" marR="0" rt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23" name="Google Shape;123;p17"/>
          <p:cNvSpPr/>
          <p:nvPr/>
        </p:nvSpPr>
        <p:spPr>
          <a:xfrm rot="-2160000">
            <a:off x="396875" y="954087"/>
            <a:ext cx="685800" cy="2047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3500" sx="96000" dir="3299947" dist="25399" sy="96000">
              <a:srgbClr val="EBDAB1">
                <a:alpha val="3960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17"/>
          <p:cNvSpPr/>
          <p:nvPr/>
        </p:nvSpPr>
        <p:spPr>
          <a:xfrm flipH="1" rot="2160000">
            <a:off x="5003800" y="936625"/>
            <a:ext cx="649287" cy="204787"/>
          </a:xfrm>
          <a:prstGeom prst="flowChartProcess">
            <a:avLst/>
          </a:prstGeom>
          <a:solidFill>
            <a:srgbClr val="FBFBFB">
              <a:alpha val="44705"/>
            </a:srgbClr>
          </a:solidFill>
          <a:ln cap="rnd" cmpd="sng" w="9525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63500" sx="96000" dir="3299947" dist="25399" sy="96000">
              <a:schemeClr val="lt2">
                <a:alpha val="19607"/>
              </a:scheme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17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300" u="none" cap="none" strike="noStrik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26" name="Google Shape;126;p17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Char char="⚫"/>
              <a:defRPr b="0" i="0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indent="-406400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Verdana"/>
              <a:buChar char="◦"/>
              <a:defRPr b="0" i="0" sz="28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Noto Sans Symbols"/>
              <a:buChar char="●"/>
              <a:defRPr b="0" i="0" sz="24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C32D2E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rgbClr val="84AA33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/>
        </p:txBody>
      </p:sp>
      <p:sp>
        <p:nvSpPr>
          <p:cNvPr id="127" name="Google Shape;127;p17"/>
          <p:cNvSpPr txBox="1"/>
          <p:nvPr>
            <p:ph idx="10" type="dt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8" name="Google Shape;128;p17"/>
          <p:cNvSpPr txBox="1"/>
          <p:nvPr>
            <p:ph idx="11" type="ftr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17"/>
          <p:cNvSpPr txBox="1"/>
          <p:nvPr>
            <p:ph idx="12" type="sldNum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5A788"/>
              </a:buClr>
              <a:buSzPts val="1200"/>
              <a:buFont typeface="Arial"/>
              <a:buNone/>
              <a:defRPr b="0" i="0" sz="1200" u="none">
                <a:solidFill>
                  <a:srgbClr val="B5A7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8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jpg"/><Relationship Id="rId4" Type="http://schemas.openxmlformats.org/officeDocument/2006/relationships/image" Target="../media/image16.jpg"/><Relationship Id="rId5" Type="http://schemas.openxmlformats.org/officeDocument/2006/relationships/image" Target="../media/image21.jpg"/><Relationship Id="rId6" Type="http://schemas.openxmlformats.org/officeDocument/2006/relationships/image" Target="../media/image15.jpg"/><Relationship Id="rId7" Type="http://schemas.openxmlformats.org/officeDocument/2006/relationships/image" Target="../media/image1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5.jpg"/><Relationship Id="rId6" Type="http://schemas.openxmlformats.org/officeDocument/2006/relationships/image" Target="../media/image10.png"/><Relationship Id="rId7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9"/>
          <p:cNvSpPr txBox="1"/>
          <p:nvPr>
            <p:ph type="ctrTitle"/>
          </p:nvPr>
        </p:nvSpPr>
        <p:spPr>
          <a:xfrm>
            <a:off x="838200" y="2895600"/>
            <a:ext cx="7772400" cy="10858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2900"/>
              <a:buFont typeface="Comic Sans MS"/>
              <a:buNone/>
            </a:pPr>
            <a: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  <a:t>Урок по английскому  языку </a:t>
            </a:r>
            <a:b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  <a:t>в 3 классе</a:t>
            </a:r>
            <a:b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  <a:t>по теме </a:t>
            </a:r>
            <a:b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  <a:t>«Модальный глагол «can». What we can do, what we can’t do»</a:t>
            </a:r>
            <a:br>
              <a:rPr b="0" i="0" lang="en-US" sz="29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</a:br>
            <a:endParaRPr/>
          </a:p>
        </p:txBody>
      </p:sp>
      <p:sp>
        <p:nvSpPr>
          <p:cNvPr id="142" name="Google Shape;142;p19"/>
          <p:cNvSpPr txBox="1"/>
          <p:nvPr>
            <p:ph idx="1" type="subTitle"/>
          </p:nvPr>
        </p:nvSpPr>
        <p:spPr>
          <a:xfrm>
            <a:off x="1736725" y="5105400"/>
            <a:ext cx="740727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2698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r>
              <a:rPr b="0" i="0" lang="en-US" sz="2600" u="none">
                <a:solidFill>
                  <a:srgbClr val="320E04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</p:txBody>
      </p:sp>
      <p:pic>
        <p:nvPicPr>
          <p:cNvPr descr="fun.gif" id="143" name="Google Shape;143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33800" y="4267200"/>
            <a:ext cx="2001837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8"/>
          <p:cNvSpPr txBox="1"/>
          <p:nvPr>
            <p:ph type="title"/>
          </p:nvPr>
        </p:nvSpPr>
        <p:spPr>
          <a:xfrm>
            <a:off x="1371600" y="4953000"/>
            <a:ext cx="749776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300"/>
              <a:buFont typeface="Gill Sans"/>
              <a:buNone/>
            </a:pPr>
            <a:r>
              <a:rPr b="0" i="0" lang="en-US" sz="43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sw_m</a:t>
            </a:r>
            <a:endParaRPr/>
          </a:p>
        </p:txBody>
      </p:sp>
      <p:pic>
        <p:nvPicPr>
          <p:cNvPr descr="802275263.jpg" id="208" name="Google Shape;208;p2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0" y="457200"/>
            <a:ext cx="5619750" cy="37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9"/>
          <p:cNvSpPr txBox="1"/>
          <p:nvPr>
            <p:ph type="title"/>
          </p:nvPr>
        </p:nvSpPr>
        <p:spPr>
          <a:xfrm>
            <a:off x="1447800" y="5257800"/>
            <a:ext cx="749776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300"/>
              <a:buFont typeface="Gill Sans"/>
              <a:buNone/>
            </a:pPr>
            <a:r>
              <a:rPr b="0" i="0" lang="en-US" sz="43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d_nce</a:t>
            </a:r>
            <a:endParaRPr/>
          </a:p>
        </p:txBody>
      </p:sp>
      <p:pic>
        <p:nvPicPr>
          <p:cNvPr descr="x_a51d197e.jpg" id="214" name="Google Shape;214;p2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95600" y="228600"/>
            <a:ext cx="4183062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 txBox="1"/>
          <p:nvPr>
            <p:ph type="title"/>
          </p:nvPr>
        </p:nvSpPr>
        <p:spPr>
          <a:xfrm>
            <a:off x="1646237" y="5257800"/>
            <a:ext cx="749776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300"/>
              <a:buFont typeface="Gill Sans"/>
              <a:buNone/>
            </a:pPr>
            <a:r>
              <a:rPr b="0" i="0" lang="en-US" sz="43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r_n</a:t>
            </a:r>
            <a:endParaRPr/>
          </a:p>
        </p:txBody>
      </p:sp>
      <p:pic>
        <p:nvPicPr>
          <p:cNvPr descr="run.gif" id="220" name="Google Shape;220;p3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2200" y="0"/>
            <a:ext cx="5291137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1"/>
          <p:cNvSpPr txBox="1"/>
          <p:nvPr>
            <p:ph type="title"/>
          </p:nvPr>
        </p:nvSpPr>
        <p:spPr>
          <a:xfrm>
            <a:off x="1219200" y="5334000"/>
            <a:ext cx="749776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300"/>
              <a:buFont typeface="Gill Sans"/>
              <a:buNone/>
            </a:pPr>
            <a:r>
              <a:rPr b="0" i="0" lang="en-US" sz="43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j_mp</a:t>
            </a:r>
            <a:endParaRPr/>
          </a:p>
        </p:txBody>
      </p:sp>
      <p:pic>
        <p:nvPicPr>
          <p:cNvPr descr="496cc3fca61e.jpg" id="226" name="Google Shape;226;p3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71800" y="533400"/>
            <a:ext cx="3944937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2"/>
          <p:cNvSpPr txBox="1"/>
          <p:nvPr>
            <p:ph type="title"/>
          </p:nvPr>
        </p:nvSpPr>
        <p:spPr>
          <a:xfrm>
            <a:off x="1447800" y="5486400"/>
            <a:ext cx="749776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300"/>
              <a:buFont typeface="Gill Sans"/>
              <a:buNone/>
            </a:pPr>
            <a:r>
              <a:rPr b="0" i="0" lang="en-US" sz="43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si_g</a:t>
            </a:r>
            <a:endParaRPr/>
          </a:p>
        </p:txBody>
      </p:sp>
      <p:pic>
        <p:nvPicPr>
          <p:cNvPr descr="1253165150_1-163.jpg" id="232" name="Google Shape;232;p3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29000" y="838200"/>
            <a:ext cx="3352800" cy="489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3"/>
          <p:cNvSpPr txBox="1"/>
          <p:nvPr/>
        </p:nvSpPr>
        <p:spPr>
          <a:xfrm>
            <a:off x="3048000" y="304800"/>
            <a:ext cx="56388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Read, match and say</a:t>
            </a:r>
            <a:endParaRPr/>
          </a:p>
        </p:txBody>
      </p:sp>
      <p:sp>
        <p:nvSpPr>
          <p:cNvPr id="238" name="Google Shape;238;p33"/>
          <p:cNvSpPr txBox="1"/>
          <p:nvPr/>
        </p:nvSpPr>
        <p:spPr>
          <a:xfrm>
            <a:off x="4114800" y="1143000"/>
            <a:ext cx="3962400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jump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run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dance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swim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sing</a:t>
            </a:r>
            <a:endParaRPr/>
          </a:p>
        </p:txBody>
      </p:sp>
      <p:cxnSp>
        <p:nvCxnSpPr>
          <p:cNvPr id="239" name="Google Shape;239;p33"/>
          <p:cNvCxnSpPr/>
          <p:nvPr/>
        </p:nvCxnSpPr>
        <p:spPr>
          <a:xfrm>
            <a:off x="2590800" y="1219200"/>
            <a:ext cx="3200400" cy="838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40" name="Google Shape;240;p33"/>
          <p:cNvCxnSpPr/>
          <p:nvPr/>
        </p:nvCxnSpPr>
        <p:spPr>
          <a:xfrm flipH="1" rot="10800000">
            <a:off x="2971800" y="1447800"/>
            <a:ext cx="2667000" cy="2057400"/>
          </a:xfrm>
          <a:prstGeom prst="straightConnector1">
            <a:avLst/>
          </a:prstGeom>
          <a:noFill/>
          <a:ln cap="flat" cmpd="sng" w="9525">
            <a:solidFill>
              <a:srgbClr val="0000CC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41" name="Google Shape;241;p33"/>
          <p:cNvCxnSpPr/>
          <p:nvPr/>
        </p:nvCxnSpPr>
        <p:spPr>
          <a:xfrm flipH="1" rot="10800000">
            <a:off x="2743200" y="3429000"/>
            <a:ext cx="2895600" cy="1143000"/>
          </a:xfrm>
          <a:prstGeom prst="straightConnector1">
            <a:avLst/>
          </a:prstGeom>
          <a:noFill/>
          <a:ln cap="flat" cmpd="sng" w="9525">
            <a:solidFill>
              <a:srgbClr val="00CC00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42" name="Google Shape;242;p33"/>
          <p:cNvCxnSpPr/>
          <p:nvPr/>
        </p:nvCxnSpPr>
        <p:spPr>
          <a:xfrm flipH="1" rot="10800000">
            <a:off x="4876800" y="4114800"/>
            <a:ext cx="914400" cy="457200"/>
          </a:xfrm>
          <a:prstGeom prst="straightConnector1">
            <a:avLst/>
          </a:prstGeom>
          <a:noFill/>
          <a:ln cap="flat" cmpd="sng" w="9525">
            <a:solidFill>
              <a:srgbClr val="800080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cxnSp>
        <p:nvCxnSpPr>
          <p:cNvPr id="243" name="Google Shape;243;p33"/>
          <p:cNvCxnSpPr/>
          <p:nvPr/>
        </p:nvCxnSpPr>
        <p:spPr>
          <a:xfrm rot="10800000">
            <a:off x="6553200" y="2819400"/>
            <a:ext cx="1447800" cy="1828800"/>
          </a:xfrm>
          <a:prstGeom prst="straightConnector1">
            <a:avLst/>
          </a:prstGeom>
          <a:noFill/>
          <a:ln cap="flat" cmpd="sng" w="9525">
            <a:solidFill>
              <a:srgbClr val="00CC99"/>
            </a:solidFill>
            <a:prstDash val="solid"/>
            <a:miter lim="800000"/>
            <a:headEnd len="med" w="med" type="none"/>
            <a:tailEnd len="med" w="med" type="triangle"/>
          </a:ln>
        </p:spPr>
      </p:cxnSp>
      <p:pic>
        <p:nvPicPr>
          <p:cNvPr descr="0_36820_729365be_XL.jpg" id="244" name="Google Shape;24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0600" y="304800"/>
            <a:ext cx="19050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ve_obes2_35.jpg" id="245" name="Google Shape;245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05600" y="4572000"/>
            <a:ext cx="2133600" cy="21145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37dae50cd0f7a4413c06f5bada800a7.jpg" id="246" name="Google Shape;246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90600" y="2667000"/>
            <a:ext cx="2438400" cy="1371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Oceans-Clownfish-600x400.jpg" id="247" name="Google Shape;247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2000" y="4343400"/>
            <a:ext cx="1981200" cy="1320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ea19fb69f077.jpg" id="248" name="Google Shape;248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29000" y="4572000"/>
            <a:ext cx="2590800" cy="19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4"/>
          <p:cNvSpPr txBox="1"/>
          <p:nvPr/>
        </p:nvSpPr>
        <p:spPr>
          <a:xfrm>
            <a:off x="457200" y="533400"/>
            <a:ext cx="8382000" cy="112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Look and complete.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None/>
            </a:pPr>
            <a:r>
              <a:rPr b="1" i="0" lang="en-US" sz="32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can / can’t</a:t>
            </a:r>
            <a:endParaRPr/>
          </a:p>
        </p:txBody>
      </p:sp>
      <p:sp>
        <p:nvSpPr>
          <p:cNvPr id="254" name="Google Shape;254;p34"/>
          <p:cNvSpPr txBox="1"/>
          <p:nvPr/>
        </p:nvSpPr>
        <p:spPr>
          <a:xfrm>
            <a:off x="2209800" y="1981200"/>
            <a:ext cx="1752600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frog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fish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horse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bird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chimp</a:t>
            </a:r>
            <a:endParaRPr/>
          </a:p>
        </p:txBody>
      </p:sp>
      <p:sp>
        <p:nvSpPr>
          <p:cNvPr id="255" name="Google Shape;255;p34"/>
          <p:cNvSpPr txBox="1"/>
          <p:nvPr/>
        </p:nvSpPr>
        <p:spPr>
          <a:xfrm>
            <a:off x="4724400" y="2057400"/>
            <a:ext cx="2895600" cy="7794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6" name="Google Shape;256;p34"/>
          <p:cNvSpPr txBox="1"/>
          <p:nvPr/>
        </p:nvSpPr>
        <p:spPr>
          <a:xfrm>
            <a:off x="5562600" y="1981200"/>
            <a:ext cx="2133600" cy="3084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dance.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jump.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run.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swim.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climb.</a:t>
            </a:r>
            <a:endParaRPr/>
          </a:p>
        </p:txBody>
      </p:sp>
      <p:sp>
        <p:nvSpPr>
          <p:cNvPr id="257" name="Google Shape;257;p34"/>
          <p:cNvSpPr txBox="1"/>
          <p:nvPr/>
        </p:nvSpPr>
        <p:spPr>
          <a:xfrm>
            <a:off x="3581400" y="1981200"/>
            <a:ext cx="19812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can’t</a:t>
            </a:r>
            <a:endParaRPr/>
          </a:p>
        </p:txBody>
      </p:sp>
      <p:sp>
        <p:nvSpPr>
          <p:cNvPr id="258" name="Google Shape;258;p34"/>
          <p:cNvSpPr txBox="1"/>
          <p:nvPr/>
        </p:nvSpPr>
        <p:spPr>
          <a:xfrm>
            <a:off x="3505200" y="2590800"/>
            <a:ext cx="19812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can’t</a:t>
            </a:r>
            <a:endParaRPr/>
          </a:p>
        </p:txBody>
      </p:sp>
      <p:sp>
        <p:nvSpPr>
          <p:cNvPr id="259" name="Google Shape;259;p34"/>
          <p:cNvSpPr txBox="1"/>
          <p:nvPr/>
        </p:nvSpPr>
        <p:spPr>
          <a:xfrm>
            <a:off x="3810000" y="3276600"/>
            <a:ext cx="17526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 can</a:t>
            </a:r>
            <a:endParaRPr/>
          </a:p>
        </p:txBody>
      </p:sp>
      <p:sp>
        <p:nvSpPr>
          <p:cNvPr id="260" name="Google Shape;260;p34"/>
          <p:cNvSpPr txBox="1"/>
          <p:nvPr/>
        </p:nvSpPr>
        <p:spPr>
          <a:xfrm>
            <a:off x="3886200" y="3886200"/>
            <a:ext cx="18288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can’t</a:t>
            </a:r>
            <a:endParaRPr/>
          </a:p>
        </p:txBody>
      </p:sp>
      <p:sp>
        <p:nvSpPr>
          <p:cNvPr id="261" name="Google Shape;261;p34"/>
          <p:cNvSpPr txBox="1"/>
          <p:nvPr/>
        </p:nvSpPr>
        <p:spPr>
          <a:xfrm>
            <a:off x="3886200" y="4495800"/>
            <a:ext cx="1676400" cy="519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b="1" i="0" lang="en-US" sz="28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 can</a:t>
            </a:r>
            <a:endParaRPr/>
          </a:p>
        </p:txBody>
      </p:sp>
      <p:pic>
        <p:nvPicPr>
          <p:cNvPr descr="Рисунок11" id="262" name="Google Shape;26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62800" y="304800"/>
            <a:ext cx="1660525" cy="18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5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300">
              <a:solidFill>
                <a:srgbClr val="572314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68" name="Google Shape;268;p35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514350" lvl="0" marL="596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</a:t>
            </a:r>
            <a:r>
              <a:rPr b="0" i="0" lang="en-US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can, watch TV, I.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rgbClr val="922223"/>
                </a:solidFill>
                <a:latin typeface="Gill Sans"/>
                <a:ea typeface="Gill Sans"/>
                <a:cs typeface="Gill Sans"/>
                <a:sym typeface="Gill Sans"/>
              </a:rPr>
              <a:t>I can watch TV.  </a:t>
            </a:r>
            <a:endParaRPr b="0" i="0" sz="3200" u="none" cap="none" strike="noStrike">
              <a:solidFill>
                <a:srgbClr val="922223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</a:t>
            </a:r>
            <a:r>
              <a:rPr b="0" i="0" lang="en-US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he, draw, can, a horse.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rgbClr val="922223"/>
                </a:solidFill>
                <a:latin typeface="Gill Sans"/>
                <a:ea typeface="Gill Sans"/>
                <a:cs typeface="Gill Sans"/>
                <a:sym typeface="Gill Sans"/>
              </a:rPr>
              <a:t>He can draw a horse. 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3. they, fly, can?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rgbClr val="922223"/>
                </a:solidFill>
                <a:latin typeface="Gill Sans"/>
                <a:ea typeface="Gill Sans"/>
                <a:cs typeface="Gill Sans"/>
                <a:sym typeface="Gill Sans"/>
              </a:rPr>
              <a:t>Can they fly?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4. can’t, read, she, a book.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rgbClr val="922223"/>
                </a:solidFill>
                <a:latin typeface="Gill Sans"/>
                <a:ea typeface="Gill Sans"/>
                <a:cs typeface="Gill Sans"/>
                <a:sym typeface="Gill Sans"/>
              </a:rPr>
              <a:t>She can’t read a book.</a:t>
            </a:r>
            <a:endParaRPr/>
          </a:p>
          <a:p>
            <a:pPr indent="-514350" lvl="0" marL="5969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560"/>
              <a:buFont typeface="Noto Sans Symbols"/>
              <a:buNone/>
            </a:pPr>
            <a:r>
              <a:rPr b="0" i="0" lang="en-US" sz="3200" u="none" cap="none" strike="noStrik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6"/>
          <p:cNvSpPr txBox="1"/>
          <p:nvPr/>
        </p:nvSpPr>
        <p:spPr>
          <a:xfrm>
            <a:off x="1752600" y="1371600"/>
            <a:ext cx="6172200" cy="503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afghcaniuhgf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njolflyxgljehm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iujbdsingleghjf</a:t>
            </a:r>
            <a:endParaRPr b="1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climbhjhdapev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whlodrunxgkwl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cfsfhghfrpjump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kjgswimbhjlsyk</a:t>
            </a:r>
            <a:endParaRPr b="1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dancehjklbhjdrh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bkhxtkswingoih</a:t>
            </a:r>
            <a:endParaRPr/>
          </a:p>
        </p:txBody>
      </p:sp>
      <p:sp>
        <p:nvSpPr>
          <p:cNvPr id="274" name="Google Shape;274;p36"/>
          <p:cNvSpPr txBox="1"/>
          <p:nvPr/>
        </p:nvSpPr>
        <p:spPr>
          <a:xfrm>
            <a:off x="533400" y="511175"/>
            <a:ext cx="38862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i="0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Find a word.</a:t>
            </a:r>
            <a:endParaRPr/>
          </a:p>
        </p:txBody>
      </p:sp>
      <p:sp>
        <p:nvSpPr>
          <p:cNvPr id="275" name="Google Shape;275;p36"/>
          <p:cNvSpPr txBox="1"/>
          <p:nvPr/>
        </p:nvSpPr>
        <p:spPr>
          <a:xfrm>
            <a:off x="2362200" y="6096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b="1" i="1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E.g.  </a:t>
            </a: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dulkhxf</a:t>
            </a:r>
            <a:r>
              <a:rPr b="0" i="0" lang="en-US" sz="2400" u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jump</a:t>
            </a:r>
            <a:r>
              <a:rPr b="0" i="0" lang="en-US" sz="24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ghj</a:t>
            </a:r>
            <a:endParaRPr/>
          </a:p>
        </p:txBody>
      </p:sp>
      <p:pic>
        <p:nvPicPr>
          <p:cNvPr descr="Рисунок80" id="276" name="Google Shape;27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0" y="457200"/>
            <a:ext cx="140970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7"/>
          <p:cNvSpPr txBox="1"/>
          <p:nvPr/>
        </p:nvSpPr>
        <p:spPr>
          <a:xfrm>
            <a:off x="2286000" y="990600"/>
            <a:ext cx="4572000" cy="5035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afgh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can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iuhgf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njol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fly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xgljehm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iujbd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sing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leghjf</a:t>
            </a:r>
            <a:endParaRPr b="1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climb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hjhdapev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whlod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run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xgkwl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cfsfhghfrp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jump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kjg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swim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bhjlsyk</a:t>
            </a:r>
            <a:endParaRPr b="1" i="0" sz="360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80"/>
              </a:buClr>
              <a:buSzPts val="3600"/>
              <a:buFont typeface="Arial"/>
              <a:buNone/>
            </a:pP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dance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hjklbhjdrh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bkhxtk</a:t>
            </a:r>
            <a:r>
              <a:rPr b="1" i="0" lang="en-US" sz="3600" u="none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swing</a:t>
            </a:r>
            <a:r>
              <a:rPr b="0" i="0" lang="en-US" sz="36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oih</a:t>
            </a:r>
            <a:endParaRPr/>
          </a:p>
        </p:txBody>
      </p:sp>
      <p:pic>
        <p:nvPicPr>
          <p:cNvPr descr="Рисунок84" id="282" name="Google Shape;28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05600" y="304800"/>
            <a:ext cx="1981200" cy="1408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ctrTitle"/>
          </p:nvPr>
        </p:nvSpPr>
        <p:spPr>
          <a:xfrm>
            <a:off x="1431925" y="360362"/>
            <a:ext cx="7407275" cy="14716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4300"/>
              <a:buFont typeface="Comic Sans MS"/>
              <a:buNone/>
            </a:pPr>
            <a:r>
              <a:rPr b="0" i="0" lang="en-US" sz="4300" u="none">
                <a:solidFill>
                  <a:srgbClr val="572314"/>
                </a:solidFill>
                <a:latin typeface="Comic Sans MS"/>
                <a:ea typeface="Comic Sans MS"/>
                <a:cs typeface="Comic Sans MS"/>
                <a:sym typeface="Comic Sans MS"/>
              </a:rPr>
              <a:t>The poem</a:t>
            </a:r>
            <a:endParaRPr/>
          </a:p>
        </p:txBody>
      </p:sp>
      <p:sp>
        <p:nvSpPr>
          <p:cNvPr id="149" name="Google Shape;149;p20"/>
          <p:cNvSpPr txBox="1"/>
          <p:nvPr>
            <p:ph idx="1" type="subTitle"/>
          </p:nvPr>
        </p:nvSpPr>
        <p:spPr>
          <a:xfrm>
            <a:off x="1447800" y="2514600"/>
            <a:ext cx="7407275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>
            <a:noAutofit/>
          </a:bodyPr>
          <a:lstStyle/>
          <a:p>
            <a:pPr indent="0" lvl="0" marL="2698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680"/>
              <a:buNone/>
            </a:pPr>
            <a:r>
              <a:rPr b="0" i="0" lang="en-US" sz="9600" u="none">
                <a:solidFill>
                  <a:srgbClr val="320E04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300">
              <a:solidFill>
                <a:srgbClr val="572314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88" name="Google Shape;288;p38"/>
          <p:cNvSpPr txBox="1"/>
          <p:nvPr>
            <p:ph idx="1" type="body"/>
          </p:nvPr>
        </p:nvSpPr>
        <p:spPr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2575" lvl="0" marL="36512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520"/>
              <a:buFont typeface="Noto Sans Symbol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 jump, I can run,</a:t>
            </a:r>
            <a:endParaRPr/>
          </a:p>
          <a:p>
            <a:pPr indent="-282575" lvl="0" marL="365125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520"/>
              <a:buFont typeface="Noto Sans Symbol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 sing, I can dance,</a:t>
            </a:r>
            <a:endParaRPr/>
          </a:p>
          <a:p>
            <a:pPr indent="-282575" lvl="0" marL="365125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520"/>
              <a:buFont typeface="Noto Sans Symbol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 swim, I can’t fly,</a:t>
            </a:r>
            <a:endParaRPr/>
          </a:p>
          <a:p>
            <a:pPr indent="-282575" lvl="0" marL="365125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520"/>
              <a:buFont typeface="Noto Sans Symbols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 climb and say “good – bye”!</a:t>
            </a:r>
            <a:endParaRPr/>
          </a:p>
          <a:p>
            <a:pPr indent="-59054" lvl="0" marL="365125" marR="0" rtl="0" algn="l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520"/>
              <a:buFont typeface="Noto Sans Symbols"/>
              <a:buNone/>
            </a:pPr>
            <a:r>
              <a:t/>
            </a:r>
            <a:endParaRPr b="1" i="0" sz="4400" u="none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3900"/>
              <a:buFont typeface="Gill Sans"/>
              <a:buNone/>
            </a:pPr>
            <a:r>
              <a:rPr b="0" i="0" lang="en-US" sz="39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I can read and I can write</a:t>
            </a:r>
            <a:br>
              <a:rPr b="0" i="0" lang="en-US" sz="3900" u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descr="bf60af092782.jpg" id="155" name="Google Shape;155;p2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5100" y="2543175"/>
            <a:ext cx="3657600" cy="26257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jzX7w2K_mo.jpg" id="156" name="Google Shape;156;p21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76850" y="2319337"/>
            <a:ext cx="3657600" cy="307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3900"/>
              <a:buFont typeface="Gill Sans"/>
              <a:buNone/>
            </a:pPr>
            <a:r>
              <a:rPr b="0" i="0" lang="en-US" sz="39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I can swim and ride a bike</a:t>
            </a:r>
            <a:br>
              <a:rPr b="0" i="0" lang="en-US" sz="3900" u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descr="802275263.jpg" id="162" name="Google Shape;162;p22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35100" y="2638425"/>
            <a:ext cx="3657600" cy="2435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D210.gif" id="163" name="Google Shape;163;p22"/>
          <p:cNvPicPr preferRelativeResize="0"/>
          <p:nvPr>
            <p:ph idx="2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76850" y="2473325"/>
            <a:ext cx="3657600" cy="276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3"/>
          <p:cNvSpPr txBox="1"/>
          <p:nvPr>
            <p:ph type="title"/>
          </p:nvPr>
        </p:nvSpPr>
        <p:spPr>
          <a:xfrm>
            <a:off x="1447800" y="381000"/>
            <a:ext cx="7497762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3900"/>
              <a:buFont typeface="Gill Sans"/>
              <a:buNone/>
            </a:pPr>
            <a:r>
              <a:rPr b="0" i="0" lang="en-US" sz="39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I can jump and I can hop</a:t>
            </a:r>
            <a:br>
              <a:rPr b="0" i="0" lang="en-US" sz="3900" u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b="0" i="0" lang="en-US" sz="39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I can hop, but I can't stop</a:t>
            </a:r>
            <a:br>
              <a:rPr b="0" i="0" lang="en-US" sz="3900" u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descr="pooh68.gif" id="169" name="Google Shape;169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19337" y="1719262"/>
            <a:ext cx="5753100" cy="4562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3900"/>
              <a:buFont typeface="Gill Sans"/>
              <a:buNone/>
            </a:pPr>
            <a:r>
              <a:rPr b="0" i="0" lang="en-US" sz="39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I can count – one, two, three</a:t>
            </a:r>
            <a:br>
              <a:rPr b="0" i="0" lang="en-US" sz="3900" u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descr="0_509d0_771cb6af_XL.jpg" id="175" name="Google Shape;175;p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1787" y="1447800"/>
            <a:ext cx="7165975" cy="480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5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72314"/>
              </a:buClr>
              <a:buSzPts val="3900"/>
              <a:buFont typeface="Gill Sans"/>
              <a:buNone/>
            </a:pPr>
            <a:r>
              <a:rPr b="0" i="0" lang="en-US" sz="3900" u="none">
                <a:solidFill>
                  <a:srgbClr val="572314"/>
                </a:solidFill>
                <a:latin typeface="Gill Sans"/>
                <a:ea typeface="Gill Sans"/>
                <a:cs typeface="Gill Sans"/>
                <a:sym typeface="Gill Sans"/>
              </a:rPr>
              <a:t>I can say – the ABC.</a:t>
            </a:r>
            <a:br>
              <a:rPr b="0" i="0" lang="en-US" sz="3900" u="none">
                <a:solidFill>
                  <a:srgbClr val="572314"/>
                </a:solidFill>
                <a:latin typeface="Corbel"/>
                <a:ea typeface="Corbel"/>
                <a:cs typeface="Corbel"/>
                <a:sym typeface="Corbel"/>
              </a:rPr>
            </a:br>
            <a:endParaRPr/>
          </a:p>
        </p:txBody>
      </p:sp>
      <p:pic>
        <p:nvPicPr>
          <p:cNvPr descr="562256_9377-0x600.jpg" id="181" name="Google Shape;181;p2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84450" y="1676400"/>
            <a:ext cx="5200650" cy="434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/>
          <p:nvPr/>
        </p:nvSpPr>
        <p:spPr>
          <a:xfrm>
            <a:off x="914400" y="2057400"/>
            <a:ext cx="7391400" cy="2835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</a:pPr>
            <a:r>
              <a:rPr b="1" i="0" lang="en-US" sz="7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  Yes, I can.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360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Arial"/>
              <a:buNone/>
            </a:pPr>
            <a:r>
              <a:rPr b="1" i="0" lang="en-US" sz="72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   No, I can’t.</a:t>
            </a:r>
            <a:endParaRPr/>
          </a:p>
        </p:txBody>
      </p:sp>
      <p:pic>
        <p:nvPicPr>
          <p:cNvPr descr="j0301252" id="187" name="Google Shape;187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10400" y="381000"/>
            <a:ext cx="1830387" cy="156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7"/>
          <p:cNvSpPr txBox="1"/>
          <p:nvPr>
            <p:ph type="title"/>
          </p:nvPr>
        </p:nvSpPr>
        <p:spPr>
          <a:xfrm>
            <a:off x="1435100" y="274637"/>
            <a:ext cx="749935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300">
              <a:solidFill>
                <a:srgbClr val="572314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descr="496cc3fca61e.jpg" id="193" name="Google Shape;193;p27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7600" y="3200400"/>
            <a:ext cx="231775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802275263.jpg" id="194" name="Google Shape;194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8600" y="152400"/>
            <a:ext cx="3651250" cy="2432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1253165150_1-163.jpg" id="195" name="Google Shape;195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629400" y="3352800"/>
            <a:ext cx="1981200" cy="28924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un.gif" id="196" name="Google Shape;196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3124200"/>
            <a:ext cx="30226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x_a51d197e.jpg" id="197" name="Google Shape;197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343400" y="228600"/>
            <a:ext cx="2568575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7"/>
          <p:cNvSpPr txBox="1"/>
          <p:nvPr/>
        </p:nvSpPr>
        <p:spPr>
          <a:xfrm>
            <a:off x="304800" y="381000"/>
            <a:ext cx="3048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199" name="Google Shape;199;p27"/>
          <p:cNvSpPr txBox="1"/>
          <p:nvPr/>
        </p:nvSpPr>
        <p:spPr>
          <a:xfrm>
            <a:off x="4495800" y="457200"/>
            <a:ext cx="381000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200" name="Google Shape;200;p27"/>
          <p:cNvSpPr txBox="1"/>
          <p:nvPr/>
        </p:nvSpPr>
        <p:spPr>
          <a:xfrm>
            <a:off x="228600" y="3352800"/>
            <a:ext cx="3810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01" name="Google Shape;201;p27"/>
          <p:cNvSpPr txBox="1"/>
          <p:nvPr/>
        </p:nvSpPr>
        <p:spPr>
          <a:xfrm>
            <a:off x="3733800" y="3962400"/>
            <a:ext cx="304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202" name="Google Shape;202;p27"/>
          <p:cNvSpPr txBox="1"/>
          <p:nvPr/>
        </p:nvSpPr>
        <p:spPr>
          <a:xfrm>
            <a:off x="6781800" y="3505200"/>
            <a:ext cx="3048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b="0" i="0" lang="en-US" sz="18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3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5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4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6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2_Солнцестояние">
  <a:themeElements>
    <a:clrScheme name="Солнцестояние">
      <a:dk1>
        <a:srgbClr val="000000"/>
      </a:dk1>
      <a:lt1>
        <a:srgbClr val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