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76" r:id="rId3"/>
    <p:sldId id="257" r:id="rId4"/>
    <p:sldId id="258" r:id="rId5"/>
    <p:sldId id="259" r:id="rId6"/>
    <p:sldId id="263" r:id="rId7"/>
    <p:sldId id="260" r:id="rId8"/>
    <p:sldId id="261" r:id="rId9"/>
    <p:sldId id="262" r:id="rId10"/>
    <p:sldId id="264" r:id="rId11"/>
    <p:sldId id="265" r:id="rId12"/>
    <p:sldId id="273" r:id="rId13"/>
    <p:sldId id="266" r:id="rId14"/>
    <p:sldId id="274" r:id="rId15"/>
    <p:sldId id="268" r:id="rId16"/>
    <p:sldId id="269" r:id="rId17"/>
    <p:sldId id="270" r:id="rId18"/>
    <p:sldId id="275" r:id="rId19"/>
    <p:sldId id="271" r:id="rId20"/>
    <p:sldId id="27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42147-5024-4DC1-810F-469ECAEAB0AF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E2285-2A46-4559-B6A9-D1A0BDE0704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42147-5024-4DC1-810F-469ECAEAB0AF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E2285-2A46-4559-B6A9-D1A0BDE070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42147-5024-4DC1-810F-469ECAEAB0AF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E2285-2A46-4559-B6A9-D1A0BDE070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42147-5024-4DC1-810F-469ECAEAB0AF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E2285-2A46-4559-B6A9-D1A0BDE070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42147-5024-4DC1-810F-469ECAEAB0AF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E2285-2A46-4559-B6A9-D1A0BDE0704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42147-5024-4DC1-810F-469ECAEAB0AF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E2285-2A46-4559-B6A9-D1A0BDE070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42147-5024-4DC1-810F-469ECAEAB0AF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E2285-2A46-4559-B6A9-D1A0BDE070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42147-5024-4DC1-810F-469ECAEAB0AF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E2285-2A46-4559-B6A9-D1A0BDE070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42147-5024-4DC1-810F-469ECAEAB0AF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E2285-2A46-4559-B6A9-D1A0BDE0704D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42147-5024-4DC1-810F-469ECAEAB0AF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E2285-2A46-4559-B6A9-D1A0BDE070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C42147-5024-4DC1-810F-469ECAEAB0AF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E2285-2A46-4559-B6A9-D1A0BDE0704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7C42147-5024-4DC1-810F-469ECAEAB0AF}" type="datetimeFigureOut">
              <a:rPr lang="ru-RU" smtClean="0"/>
              <a:t>22.11.2019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EEE2285-2A46-4559-B6A9-D1A0BDE0704D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2348880"/>
            <a:ext cx="6172200" cy="1894362"/>
          </a:xfrm>
        </p:spPr>
        <p:txBody>
          <a:bodyPr>
            <a:noAutofit/>
          </a:bodyPr>
          <a:lstStyle/>
          <a:p>
            <a:pPr algn="ctr"/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История флейты</a:t>
            </a:r>
            <a:endParaRPr lang="ru-RU" sz="9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12160" y="5013176"/>
            <a:ext cx="2736304" cy="108012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Выполнила: уч. 3 класса духового отделения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кларнета </a:t>
            </a:r>
          </a:p>
          <a:p>
            <a:pPr algn="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Романова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Айтыына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43759" y="116632"/>
            <a:ext cx="5202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Чурапчинская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детская школа искусств им. А.П. Гоголева </a:t>
            </a:r>
          </a:p>
          <a:p>
            <a:pPr algn="ctr"/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Чурапчинского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улуса РС(Я)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36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252728"/>
          </a:xfrm>
        </p:spPr>
        <p:txBody>
          <a:bodyPr>
            <a:noAutofit/>
          </a:bodyPr>
          <a:lstStyle/>
          <a:p>
            <a:r>
              <a:rPr lang="ru-RU" sz="3600" b="1" i="1" dirty="0"/>
              <a:t>Поперечная флейта</a:t>
            </a:r>
            <a:r>
              <a:rPr lang="ru-RU" sz="3600" i="1" dirty="0"/>
              <a:t>- косая, держат горизонтально.</a:t>
            </a:r>
            <a:br>
              <a:rPr lang="ru-RU" sz="3600" i="1" dirty="0"/>
            </a:br>
            <a:endParaRPr lang="ru-RU" sz="3600" i="1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32856"/>
            <a:ext cx="6696744" cy="3929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456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620688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Поперечная флейта зародилась в Древней Японии и Индии еще лет назад, а то и раньше. Ну а в Китае она уже имела определенный успех около тысячи лет до нашей эры.</a:t>
            </a:r>
            <a:br>
              <a:rPr lang="ru-RU" sz="2800" i="1" dirty="0">
                <a:latin typeface="Times New Roman" pitchFamily="18" charset="0"/>
                <a:cs typeface="Times New Roman" pitchFamily="18" charset="0"/>
              </a:rPr>
            </a:b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4032448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295" y="1988840"/>
            <a:ext cx="4176463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560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3429000"/>
            <a:ext cx="4176464" cy="922114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effectLst/>
                <a:latin typeface="Times New Roman" pitchFamily="18" charset="0"/>
                <a:cs typeface="Times New Roman" pitchFamily="18" charset="0"/>
              </a:rPr>
              <a:t>Ближе к 18 столетию французские мастера музыки доработали и усовершенствовали конструкцию флейты, у которой появились дополнительные клапаны. А это способствовало вытеснению блок-флейты, принадлежащей к флейте продольного типа, поперечной «соперницей».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3234821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260648"/>
            <a:ext cx="7498080" cy="1143000"/>
          </a:xfrm>
        </p:spPr>
        <p:txBody>
          <a:bodyPr>
            <a:noAutofit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 30-40 гг. 19 столетия мастер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Теобальд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Бём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, внеся значительные изменения в структуру поперечной флейты, завершил её формирование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628800"/>
            <a:ext cx="384975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591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5996" y="54868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dirty="0">
                <a:effectLst/>
                <a:latin typeface="Times New Roman" pitchFamily="18" charset="0"/>
                <a:cs typeface="Times New Roman" pitchFamily="18" charset="0"/>
              </a:rPr>
              <a:t>Современные флейты имеют прямой цилиндрический канал, состоящий из трёх частей</a:t>
            </a:r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03648" y="1484784"/>
            <a:ext cx="7530040" cy="47636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068960"/>
            <a:ext cx="7434825" cy="3370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730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404664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алая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Pikkolo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72816"/>
            <a:ext cx="468052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998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Альтовая флейта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021117"/>
            <a:ext cx="4985640" cy="3969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183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Басовая флейта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08920"/>
            <a:ext cx="5668799" cy="33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969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effectLst/>
              </a:rPr>
              <a:t>Еще в 19 столетии флейта считалась элементом высшего общества, эстетичная игра на ней приветствовалась в каждом кругу общения и всегда была признаком прекрасного тона и вкуса.</a:t>
            </a:r>
            <a:br>
              <a:rPr lang="ru-RU" sz="2700" dirty="0">
                <a:effectLst/>
              </a:rPr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00808"/>
            <a:ext cx="6909792" cy="4696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807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7" y="260648"/>
            <a:ext cx="8424936" cy="6597352"/>
          </a:xfrm>
        </p:spPr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Интересные факты о флейте: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Самая большая флейта имеет длину 3, 62 м.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Для изготовления инструмента используется более чем сотня разных материалов. К ним относятся кость, дерево, хрусталь, пластик, стекло и другие. Даже существует флейта из шоколада.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Самая дорогая платиновая флейта стоит более 600000долларов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Самое продолжительное выступление флейтиста длилось более 25-ти часов.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Флейта единственный духовой инструмент, где воздух вдувают поперек. Затраты воздуха у флейтистов больше, чем у других исполнителей на духовых инструментах.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На свете существует более тридцати видов флейт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Во Вьетнаме во время повстанческого крестьянского движения флейты использовали не только как музыкальный инструмент, но и как оружие.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Считается, что занятия флейтой способствуют развитию интеллектуальных способностей, иммунитета.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78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98884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66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6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772816"/>
            <a:ext cx="7560840" cy="4392488"/>
          </a:xfrm>
        </p:spPr>
        <p:txBody>
          <a:bodyPr>
            <a:normAutofit fontScale="92500" lnSpcReduction="10000"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Познакомить с историей развития флейты, видами флейт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Найти, изучить литературу по истории создания флейты;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Познакомить слушателей с этим древним инструментом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3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610952"/>
          </a:xfrm>
        </p:spPr>
        <p:txBody>
          <a:bodyPr>
            <a:noAutofit/>
          </a:bodyPr>
          <a:lstStyle/>
          <a:p>
            <a:pPr algn="ctr"/>
            <a:r>
              <a:rPr lang="ru-RU" sz="8000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ru-RU" sz="8000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8000" dirty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68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Флейта-деревянный духовой инструмент.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92896"/>
            <a:ext cx="7848872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9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436096" y="1892665"/>
            <a:ext cx="3106688" cy="3234688"/>
          </a:xfrm>
        </p:spPr>
        <p:txBody>
          <a:bodyPr>
            <a:normAutofit fontScale="90000"/>
          </a:bodyPr>
          <a:lstStyle/>
          <a:p>
            <a:r>
              <a:rPr lang="ru-RU" sz="2800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Флейта один из древнейших музыкальных инструментов. Первые флейты делались из дерева (веток), скорлупы крупных орехов, раковин, из кости, глины и других подручных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материалов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4824536" cy="361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019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2700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Древнейшей формой ФЛЕЙТЫ является СВИСТОК. Постепенно в свистковых трубочках стали прорезать пальцевые отверстия, превращая простой свисток в СВИСТКОВУЮ ФЛЕЙТУ. 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49579"/>
            <a:ext cx="4109442" cy="3082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962" y="2996952"/>
            <a:ext cx="4205288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094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548680"/>
            <a:ext cx="7632847" cy="576064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Флейта имеет несколько разновидностей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/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Продольная флейта </a:t>
            </a:r>
          </a:p>
          <a:p>
            <a:pPr lvl="0"/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Поперечная флейта </a:t>
            </a:r>
          </a:p>
          <a:p>
            <a:pPr lvl="0"/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Блок – флейта </a:t>
            </a:r>
          </a:p>
          <a:p>
            <a:pPr lvl="0"/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Флейта – пикколо </a:t>
            </a:r>
          </a:p>
          <a:p>
            <a:pPr lvl="0"/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Флейта пана</a:t>
            </a:r>
            <a:r>
              <a:rPr lang="ru-RU" sz="3600" i="1" u="sng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866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ПРОДОЛЬНАЯ ФЛЕЙТА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- прямая, держат в положении, близком к вертикальному.</a:t>
            </a:r>
            <a:br>
              <a:rPr lang="ru-RU" sz="2400" i="1" dirty="0">
                <a:latin typeface="Times New Roman" pitchFamily="18" charset="0"/>
                <a:cs typeface="Times New Roman" pitchFamily="18" charset="0"/>
              </a:rPr>
            </a:b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08920"/>
            <a:ext cx="4436503" cy="3281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708920"/>
            <a:ext cx="3001516" cy="3001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235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908720"/>
            <a:ext cx="7498080" cy="1143000"/>
          </a:xfrm>
        </p:spPr>
        <p:txBody>
          <a:bodyPr>
            <a:noAutofit/>
          </a:bodyPr>
          <a:lstStyle/>
          <a:p>
            <a:r>
              <a:rPr lang="ru-RU" sz="3600" b="1" dirty="0"/>
              <a:t>Блок-флейта</a:t>
            </a:r>
            <a:r>
              <a:rPr lang="ru-RU" sz="3600" dirty="0"/>
              <a:t> является разновидностью продольной флейты.</a:t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2286255"/>
            <a:ext cx="2566187" cy="3768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80928"/>
            <a:ext cx="3096344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456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4000" i="1" dirty="0"/>
              <a:t>Флейта Пана древняя многоствольная продольная флейта</a:t>
            </a:r>
            <a:r>
              <a:rPr lang="ru-RU" i="1" dirty="0"/>
              <a:t>. 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4209778" cy="4209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852936"/>
            <a:ext cx="3702325" cy="2466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846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331</TotalTime>
  <Words>433</Words>
  <Application>Microsoft Office PowerPoint</Application>
  <PresentationFormat>Экран (4:3)</PresentationFormat>
  <Paragraphs>43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История флейты</vt:lpstr>
      <vt:lpstr>Цель:   Задачи:</vt:lpstr>
      <vt:lpstr>Флейта-деревянный духовой инструмент.</vt:lpstr>
      <vt:lpstr>Флейта один из древнейших музыкальных инструментов. Первые флейты делались из дерева (веток), скорлупы крупных орехов, раковин, из кости, глины и других подручных материалов.</vt:lpstr>
      <vt:lpstr>Древнейшей формой ФЛЕЙТЫ является СВИСТОК. Постепенно в свистковых трубочках стали прорезать пальцевые отверстия, превращая простой свисток в СВИСТКОВУЮ ФЛЕЙТУ.  </vt:lpstr>
      <vt:lpstr>Презентация PowerPoint</vt:lpstr>
      <vt:lpstr>ПРОДОЛЬНАЯ ФЛЕЙТА - прямая, держат в положении, близком к вертикальному. </vt:lpstr>
      <vt:lpstr>Блок-флейта является разновидностью продольной флейты. </vt:lpstr>
      <vt:lpstr>Флейта Пана древняя многоствольная продольная флейта. </vt:lpstr>
      <vt:lpstr>Поперечная флейта- косая, держат горизонтально. </vt:lpstr>
      <vt:lpstr>Поперечная флейта зародилась в Древней Японии и Индии еще лет назад, а то и раньше. Ну а в Китае она уже имела определенный успех около тысячи лет до нашей эры. </vt:lpstr>
      <vt:lpstr>Ближе к 18 столетию французские мастера музыки доработали и усовершенствовали конструкцию флейты, у которой появились дополнительные клапаны. А это способствовало вытеснению блок-флейты, принадлежащей к флейте продольного типа, поперечной «соперницей». </vt:lpstr>
      <vt:lpstr>В 30-40 гг. 19 столетия мастер Теобальд Бём, внеся значительные изменения в структуру поперечной флейты, завершил её формирование. </vt:lpstr>
      <vt:lpstr>Современные флейты имеют прямой цилиндрический канал, состоящий из трёх частей:</vt:lpstr>
      <vt:lpstr>Малая Pikkolo </vt:lpstr>
      <vt:lpstr>Альтовая флейта</vt:lpstr>
      <vt:lpstr>Басовая флейта</vt:lpstr>
      <vt:lpstr>Еще в 19 столетии флейта считалась элементом высшего общества, эстетичная игра на ней приветствовалась в каждом кругу общения и всегда была признаком прекрасного тона и вкуса.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флейты</dc:title>
  <dc:creator>acer</dc:creator>
  <cp:lastModifiedBy>acer</cp:lastModifiedBy>
  <cp:revision>18</cp:revision>
  <dcterms:created xsi:type="dcterms:W3CDTF">2019-11-19T06:26:47Z</dcterms:created>
  <dcterms:modified xsi:type="dcterms:W3CDTF">2019-11-22T03:32:37Z</dcterms:modified>
</cp:coreProperties>
</file>