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20"/>
  </p:notesMasterIdLst>
  <p:sldIdLst>
    <p:sldId id="256" r:id="rId5"/>
    <p:sldId id="257" r:id="rId6"/>
    <p:sldId id="260" r:id="rId7"/>
    <p:sldId id="261" r:id="rId8"/>
    <p:sldId id="258" r:id="rId9"/>
    <p:sldId id="265" r:id="rId10"/>
    <p:sldId id="264" r:id="rId11"/>
    <p:sldId id="268" r:id="rId12"/>
    <p:sldId id="267" r:id="rId13"/>
    <p:sldId id="269" r:id="rId14"/>
    <p:sldId id="270" r:id="rId15"/>
    <p:sldId id="271" r:id="rId16"/>
    <p:sldId id="272" r:id="rId17"/>
    <p:sldId id="276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8" d="100"/>
          <a:sy n="68" d="100"/>
        </p:scale>
        <p:origin x="14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C2650-40FE-4E97-A9CC-C884FED6E741}" type="datetimeFigureOut">
              <a:rPr lang="ru-RU" smtClean="0"/>
              <a:t>05.02.2023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45A8B1-1DDD-42A6-9E5C-3FE07EF6AC8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663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45A8B1-1DDD-42A6-9E5C-3FE07EF6AC8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89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48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092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92448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7689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746258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1397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73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674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518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061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506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75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007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39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58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906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21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65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6431"/>
            <a:ext cx="9143999" cy="6856301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799" y="225121"/>
            <a:ext cx="7772400" cy="2765425"/>
          </a:xfrm>
        </p:spPr>
        <p:txBody>
          <a:bodyPr>
            <a:norm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МДОАУ «Детский сад №101»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Оренбург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кролика.</a:t>
            </a:r>
            <a:b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средней группе)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314" name="Picture 2" descr="Декоративные кролики: описание и особенности ухода в домашних условиях">
            <a:extLst>
              <a:ext uri="{FF2B5EF4-FFF2-40B4-BE49-F238E27FC236}">
                <a16:creationId xmlns:a16="http://schemas.microsoft.com/office/drawing/2014/main" id="{5FA251FE-8502-F1B9-285D-5000655C6B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382" y="3242098"/>
            <a:ext cx="6400800" cy="342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B6F46BB-1DC4-47F1-A074-A82926302C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7992"/>
            <a:ext cx="3779080" cy="3779080"/>
          </a:xfrm>
          <a:prstGeom prst="rect">
            <a:avLst/>
          </a:prstGeom>
        </p:spPr>
      </p:pic>
      <p:pic>
        <p:nvPicPr>
          <p:cNvPr id="3076" name="Picture 4" descr="Чем кормить кроликов">
            <a:extLst>
              <a:ext uri="{FF2B5EF4-FFF2-40B4-BE49-F238E27FC236}">
                <a16:creationId xmlns:a16="http://schemas.microsoft.com/office/drawing/2014/main" id="{B3F925F9-FD15-7D17-ECBB-232262ED7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140968"/>
            <a:ext cx="4253458" cy="3436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464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00EB497-D27D-0179-C4DD-407D1C2C0844}"/>
              </a:ext>
            </a:extLst>
          </p:cNvPr>
          <p:cNvSpPr txBox="1"/>
          <p:nvPr/>
        </p:nvSpPr>
        <p:spPr>
          <a:xfrm>
            <a:off x="395536" y="116632"/>
            <a:ext cx="828092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части тела 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есть у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уловище, четыре лапы, круглая голова и длинные уши, шерсть у </a:t>
            </a:r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очень мягкая и пушистая, на лапах острые когти.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ролик (Киев) | Метропедия | Fandom">
            <a:extLst>
              <a:ext uri="{FF2B5EF4-FFF2-40B4-BE49-F238E27FC236}">
                <a16:creationId xmlns:a16="http://schemas.microsoft.com/office/drawing/2014/main" id="{D835422F-49B7-5F0B-44C8-246FE289D3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2880320" cy="2767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атиновые кролики — Племенные кролики из Европы">
            <a:extLst>
              <a:ext uri="{FF2B5EF4-FFF2-40B4-BE49-F238E27FC236}">
                <a16:creationId xmlns:a16="http://schemas.microsoft.com/office/drawing/2014/main" id="{F63F4CA0-E816-CA3D-6498-C344AE0F4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953" y="2954594"/>
            <a:ext cx="4790460" cy="358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162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F0E4678-EF82-462B-860E-CD3FC772F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00100"/>
            <a:ext cx="89916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89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9489C3-FCAE-4A17-96B1-2A934875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8138865" cy="1320800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Кролик приносит людям пользу: из шёрстки вяжут носки, варежки, шьют шапки.</a:t>
            </a:r>
            <a:br>
              <a:rPr lang="ru-RU" b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9668CF-8AC3-4E03-8A06-F3C33D6A9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146990"/>
            <a:ext cx="2830987" cy="283098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AAF5B8E-6104-41E4-B246-581715E75E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042" y="3197623"/>
            <a:ext cx="2594966" cy="3459955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2A40809E-8F54-4D51-8D97-5983A5C6AD8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8164" y="2554074"/>
            <a:ext cx="2830987" cy="377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488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D04E67-D0A2-56BA-41D5-F43A793F4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3415" y="332656"/>
            <a:ext cx="6347713" cy="1320800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Нарисуй кролика</a:t>
            </a:r>
          </a:p>
        </p:txBody>
      </p:sp>
      <p:pic>
        <p:nvPicPr>
          <p:cNvPr id="8194" name="Picture 2" descr="нарисовать зайца карандашом для детей: 2 тыс изображений найдено в Яндекс  Картинках">
            <a:extLst>
              <a:ext uri="{FF2B5EF4-FFF2-40B4-BE49-F238E27FC236}">
                <a16:creationId xmlns:a16="http://schemas.microsoft.com/office/drawing/2014/main" id="{C79ABDFF-C4DF-6196-F185-2ADC2538448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6768752" cy="5615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8458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Что точно не любит Черный Водяной кролик: 20 главных правил встречи нового  2023 года – что надеть, что подарить, праздничное меню, что сказать под бой  курантов">
            <a:extLst>
              <a:ext uri="{FF2B5EF4-FFF2-40B4-BE49-F238E27FC236}">
                <a16:creationId xmlns:a16="http://schemas.microsoft.com/office/drawing/2014/main" id="{D58702D8-D656-0EC5-A450-29A5974DAF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21" y="1700808"/>
            <a:ext cx="8368358" cy="4614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841091-C11F-A86F-B160-9C093BAA387B}"/>
              </a:ext>
            </a:extLst>
          </p:cNvPr>
          <p:cNvSpPr txBox="1"/>
          <p:nvPr/>
        </p:nvSpPr>
        <p:spPr>
          <a:xfrm>
            <a:off x="827584" y="358253"/>
            <a:ext cx="74168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71451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36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012" y="390663"/>
            <a:ext cx="8568952" cy="1528671"/>
          </a:xfrm>
        </p:spPr>
        <p:txBody>
          <a:bodyPr>
            <a:noAutofit/>
          </a:bodyPr>
          <a:lstStyle/>
          <a:p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детям представление о кролике.       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Упражнять, выделять характерные особенности    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внешнего вида кролика. </a:t>
            </a:r>
            <a:b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Формировать интерес к животным.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Распространённые болезни декоративных кроликов и их лечение | Блог  ветклиники &quot;Беланта&quot;">
            <a:extLst>
              <a:ext uri="{FF2B5EF4-FFF2-40B4-BE49-F238E27FC236}">
                <a16:creationId xmlns:a16="http://schemas.microsoft.com/office/drawing/2014/main" id="{B52CE66F-177D-582C-097D-39791FD308C6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93" b="4493"/>
          <a:stretch>
            <a:fillRect/>
          </a:stretch>
        </p:blipFill>
        <p:spPr bwMode="auto">
          <a:xfrm>
            <a:off x="1475656" y="2528153"/>
            <a:ext cx="6347714" cy="3845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5606"/>
            <a:ext cx="9144000" cy="6890802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79977" y="250350"/>
            <a:ext cx="4538464" cy="2665561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сарае, в клетке он живёт,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Морковку сладкую грызёт.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Ох и острые же зубки,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всегда в пушистой шубке,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Лопоухий, хвост как нолик.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узнали, это? …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052493-6676-7CA6-0CD9-A943D86065F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533" r="5533"/>
          <a:stretch>
            <a:fillRect/>
          </a:stretch>
        </p:blipFill>
        <p:spPr>
          <a:xfrm>
            <a:off x="3635896" y="2588890"/>
            <a:ext cx="5256119" cy="3942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936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аленитн Маг\Мои документы\Мои рисунки\Организатор клипов (Microsoft)\j04331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749" y="-32802"/>
            <a:ext cx="9144000" cy="6890802"/>
          </a:xfrm>
          <a:prstGeom prst="rect">
            <a:avLst/>
          </a:prstGeom>
          <a:noFill/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79FFC6E-3271-8032-E4EB-C7A5D73B40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600" y="812305"/>
            <a:ext cx="7200800" cy="2260105"/>
          </a:xfrm>
        </p:spPr>
        <p:txBody>
          <a:bodyPr>
            <a:noAutofit/>
          </a:bodyPr>
          <a:lstStyle/>
          <a:p>
            <a:pPr marL="0" indent="0" algn="l"/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знает где живет?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-Кролик живёт у человека – это домашнее животное. Кролик может жить у человека в доме, в клетке или на ферме в специальных больших клетках - крольчатниках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676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665A92-0245-C64A-1ECD-81B339CBC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91423" y="5251049"/>
            <a:ext cx="2704018" cy="25774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КАК СДЕЛАТЬ ТАК, ЧТОБЫ КРОЛИКИ ЖИЛИ ДОЛЬШЕ: ПОЛЕЗНЫЕ СОВЕТЫ - LOVE FERPLAST">
            <a:extLst>
              <a:ext uri="{FF2B5EF4-FFF2-40B4-BE49-F238E27FC236}">
                <a16:creationId xmlns:a16="http://schemas.microsoft.com/office/drawing/2014/main" id="{3302465F-5950-BE44-C5D8-3EAA9991D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022" y="3694475"/>
            <a:ext cx="4643559" cy="3102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Клетки для декоративных кроликов (34 фото): как сделать своими руками в домашних  условиях? Размеры клеток для карликовых кроликов">
            <a:extLst>
              <a:ext uri="{FF2B5EF4-FFF2-40B4-BE49-F238E27FC236}">
                <a16:creationId xmlns:a16="http://schemas.microsoft.com/office/drawing/2014/main" id="{538265BA-D88B-E36C-B6F8-26CA79B38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93" y="266915"/>
            <a:ext cx="5640784" cy="342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Рисунок 9">
            <a:extLst>
              <a:ext uri="{FF2B5EF4-FFF2-40B4-BE49-F238E27FC236}">
                <a16:creationId xmlns:a16="http://schemas.microsoft.com/office/drawing/2014/main" id="{060810D6-AE87-90E8-AD9C-A1D90E640E22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1275432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6B33EFD-9815-4450-A527-FEB0E72DE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516" y="1422137"/>
            <a:ext cx="8874967" cy="51752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3D758C4-86A7-AE0A-6027-7FF4BAB99A05}"/>
              </a:ext>
            </a:extLst>
          </p:cNvPr>
          <p:cNvSpPr txBox="1"/>
          <p:nvPr/>
        </p:nvSpPr>
        <p:spPr>
          <a:xfrm>
            <a:off x="1043608" y="260648"/>
            <a:ext cx="71287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Кроликов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держат в специальных клетках-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крольчатниках.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приносят им корм и воду.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992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28687F0-4957-ED79-AAB3-12924C3D44E5}"/>
              </a:ext>
            </a:extLst>
          </p:cNvPr>
          <p:cNvSpPr txBox="1"/>
          <p:nvPr/>
        </p:nvSpPr>
        <p:spPr>
          <a:xfrm>
            <a:off x="627290" y="404664"/>
            <a:ext cx="4592782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Физкультминутка.</a:t>
            </a:r>
          </a:p>
          <a:p>
            <a:pPr algn="l"/>
            <a:r>
              <a:rPr lang="ru-RU" sz="24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</a:t>
            </a:r>
            <a:r>
              <a:rPr lang="ru-RU" sz="24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Скок- поскок, скок- поскок.</a:t>
            </a:r>
          </a:p>
          <a:p>
            <a:pPr algn="l"/>
            <a:r>
              <a:rPr lang="ru-RU" sz="240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 прыгнул на пенек.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бара6ан он громко бьёт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разминку всех зовёт.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Лапки вверх, лапки вниз,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носочки подтянись.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Лапки ставим на бочок,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носочках скок- скок- скок.</a:t>
            </a:r>
          </a:p>
          <a:p>
            <a:pPr algn="l"/>
            <a:r>
              <a:rPr lang="ru-RU" sz="2400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вприсядку, чтоб не мёрзли лапки.</a:t>
            </a:r>
          </a:p>
          <a:p>
            <a:pPr algn="l"/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(Дети имитируют движения </a:t>
            </a:r>
            <a:r>
              <a:rPr lang="ru-RU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кролика</a:t>
            </a:r>
            <a:r>
              <a:rPr lang="ru-RU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b="0" i="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2" name="Picture 4" descr="Физкультминутка для детей с кроликом Изюмчиком">
            <a:extLst>
              <a:ext uri="{FF2B5EF4-FFF2-40B4-BE49-F238E27FC236}">
                <a16:creationId xmlns:a16="http://schemas.microsoft.com/office/drawing/2014/main" id="{4783E165-F811-386C-2877-05B0C6A00A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5220072" y="1628800"/>
            <a:ext cx="3171477" cy="393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777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AC2607-0BDF-4012-91B8-154E91384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Кролики бывают разных  цветов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D8A8EBB-F2F3-41C1-8997-A96B4F9CB0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195143"/>
            <a:ext cx="3021291" cy="22659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8A26874-10CE-4FB0-B8F4-6C532A90C4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326" y="1529873"/>
            <a:ext cx="2723807" cy="22659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A7FA1A2-4C69-4EFE-9174-132FDC8C9F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533" y="1529873"/>
            <a:ext cx="1910731" cy="257626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2B09844-7F70-4826-A9F2-62DE169612B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34421"/>
            <a:ext cx="2802496" cy="295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6815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BA94E61-62EC-C13C-6302-FEB520C366C0}"/>
              </a:ext>
            </a:extLst>
          </p:cNvPr>
          <p:cNvSpPr txBox="1"/>
          <p:nvPr/>
        </p:nvSpPr>
        <p:spPr>
          <a:xfrm>
            <a:off x="395536" y="404664"/>
            <a:ext cx="835292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Кролик также может питаться травой, зёрнами, веточками деревьев и кустов, пьёт воду, но ещё он есть свежие овощи и фрукты, которые ему даёт человек. Кролик – травоядное животное.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5CE6C23-1F4F-4CC8-8839-C00748A387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89" y="3573016"/>
            <a:ext cx="4617801" cy="3056984"/>
          </a:xfrm>
          <a:prstGeom prst="rect">
            <a:avLst/>
          </a:prstGeom>
        </p:spPr>
      </p:pic>
      <p:pic>
        <p:nvPicPr>
          <p:cNvPr id="4098" name="Picture 2" descr="Что нельзя кролику? Запрещённая еда и питьё, полезные рекомендации">
            <a:extLst>
              <a:ext uri="{FF2B5EF4-FFF2-40B4-BE49-F238E27FC236}">
                <a16:creationId xmlns:a16="http://schemas.microsoft.com/office/drawing/2014/main" id="{A72CE1B2-598E-A102-3A0F-74B262628A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91596"/>
            <a:ext cx="4377411" cy="291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7766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ApprovalStatus xmlns="9d035d7d-02e5-4a00-8b62-9a556aabc7b5">InProgress</ApprovalStatus>
    <EditorialTags xmlns="9d035d7d-02e5-4a00-8b62-9a556aabc7b5" xsi:nil="true"/>
    <MarketSpecific xmlns="9d035d7d-02e5-4a00-8b62-9a556aabc7b5">true</MarketSpecific>
    <TPLaunchHelpLinkType xmlns="9d035d7d-02e5-4a00-8b62-9a556aabc7b5" xsi:nil="true"/>
    <TPNamespace xmlns="9d035d7d-02e5-4a00-8b62-9a556aabc7b5" xsi:nil="true"/>
    <TemplateTemplateType xmlns="9d035d7d-02e5-4a00-8b62-9a556aabc7b5">PowerPoint 12 Default</TemplateTemplateType>
    <UANotes xmlns="9d035d7d-02e5-4a00-8b62-9a556aabc7b5" xsi:nil="true"/>
    <VoteCount xmlns="9d035d7d-02e5-4a00-8b62-9a556aabc7b5" xsi:nil="true"/>
    <HandoffToMSDN xmlns="9d035d7d-02e5-4a00-8b62-9a556aabc7b5" xsi:nil="true"/>
    <OriginAsset xmlns="9d035d7d-02e5-4a00-8b62-9a556aabc7b5" xsi:nil="true"/>
    <PublishTargets xmlns="9d035d7d-02e5-4a00-8b62-9a556aabc7b5">OfficeOnline</PublishTargets>
    <AssetType xmlns="9d035d7d-02e5-4a00-8b62-9a556aabc7b5">TP</AssetType>
    <IntlLangReview xmlns="9d035d7d-02e5-4a00-8b62-9a556aabc7b5" xsi:nil="true"/>
    <NumericId xmlns="9d035d7d-02e5-4a00-8b62-9a556aabc7b5">-1</NumericId>
    <OOCacheId xmlns="9d035d7d-02e5-4a00-8b62-9a556aabc7b5" xsi:nil="true"/>
    <ClipArtFilename xmlns="9d035d7d-02e5-4a00-8b62-9a556aabc7b5" xsi:nil="true"/>
    <OpenTemplate xmlns="9d035d7d-02e5-4a00-8b62-9a556aabc7b5">true</OpenTemplate>
    <TPExecutable xmlns="9d035d7d-02e5-4a00-8b62-9a556aabc7b5" xsi:nil="true"/>
    <LastHandOff xmlns="9d035d7d-02e5-4a00-8b62-9a556aabc7b5" xsi:nil="true"/>
    <TPLaunchHelpLink xmlns="9d035d7d-02e5-4a00-8b62-9a556aabc7b5" xsi:nil="true"/>
    <Providers xmlns="9d035d7d-02e5-4a00-8b62-9a556aabc7b5" xsi:nil="true"/>
    <TPAppVersion xmlns="9d035d7d-02e5-4a00-8b62-9a556aabc7b5">12</TPAppVersion>
    <IsSearchable xmlns="9d035d7d-02e5-4a00-8b62-9a556aabc7b5">true</IsSearchable>
    <EditorialStatus xmlns="9d035d7d-02e5-4a00-8b62-9a556aabc7b5">Complete</EditorialStatus>
    <UALocComments xmlns="9d035d7d-02e5-4a00-8b62-9a556aabc7b5" xsi:nil="true"/>
    <CSXHash xmlns="9d035d7d-02e5-4a00-8b62-9a556aabc7b5">VW19CKyROuQdJNQlsHOg+tYiSRI=</CSXHash>
    <DirectSourceMarket xmlns="9d035d7d-02e5-4a00-8b62-9a556aabc7b5">english</DirectSourceMarket>
    <DSATActionTaken xmlns="9d035d7d-02e5-4a00-8b62-9a556aabc7b5" xsi:nil="true"/>
    <PolicheckWords xmlns="9d035d7d-02e5-4a00-8b62-9a556aabc7b5" xsi:nil="true"/>
    <BugNumber xmlns="9d035d7d-02e5-4a00-8b62-9a556aabc7b5" xsi:nil="true"/>
    <Downloads xmlns="9d035d7d-02e5-4a00-8b62-9a556aabc7b5">0</Downloads>
    <ThumbnailAssetId xmlns="9d035d7d-02e5-4a00-8b62-9a556aabc7b5" xsi:nil="true"/>
    <TrustLevel xmlns="9d035d7d-02e5-4a00-8b62-9a556aabc7b5">3 Community New</TrustLevel>
    <UALocRecommendation xmlns="9d035d7d-02e5-4a00-8b62-9a556aabc7b5">Localize</UALocRecommendation>
    <TPApplication xmlns="9d035d7d-02e5-4a00-8b62-9a556aabc7b5">PowerPoint</TPApplication>
    <AssetId xmlns="9d035d7d-02e5-4a00-8b62-9a556aabc7b5">TP030008275</AssetId>
    <APEditor xmlns="9d035d7d-02e5-4a00-8b62-9a556aabc7b5">
      <UserInfo>
        <DisplayName>_o14migrate</DisplayName>
        <AccountId>238</AccountId>
        <AccountType/>
      </UserInfo>
    </APEditor>
    <PrimaryImageGen xmlns="9d035d7d-02e5-4a00-8b62-9a556aabc7b5">true</PrimaryImageGen>
    <TPInstallLocation xmlns="9d035d7d-02e5-4a00-8b62-9a556aabc7b5">{My Templates}</TPInstallLocation>
    <Manager xmlns="9d035d7d-02e5-4a00-8b62-9a556aabc7b5" xsi:nil="true"/>
    <ParentAssetId xmlns="9d035d7d-02e5-4a00-8b62-9a556aabc7b5" xsi:nil="true"/>
    <SubmitterId xmlns="9d035d7d-02e5-4a00-8b62-9a556aabc7b5">671c757e-e416-47c9-98fa-bbbd457348f7</SubmitterId>
    <TemplateStatus xmlns="9d035d7d-02e5-4a00-8b62-9a556aabc7b5">Complete</TemplateStatus>
    <APAuthor xmlns="9d035d7d-02e5-4a00-8b62-9a556aabc7b5">
      <UserInfo>
        <DisplayName>_o14migrate</DisplayName>
        <AccountId>238</AccountId>
        <AccountType/>
      </UserInfo>
    </APAuthor>
    <TPCommandLine xmlns="9d035d7d-02e5-4a00-8b62-9a556aabc7b5">{PP} /n {FilePath}</TPCommandLine>
    <APDescription xmlns="9d035d7d-02e5-4a00-8b62-9a556aabc7b5" xsi:nil="true"/>
    <UAProjectedTotalWords xmlns="9d035d7d-02e5-4a00-8b62-9a556aabc7b5" xsi:nil="true"/>
    <Provider xmlns="9d035d7d-02e5-4a00-8b62-9a556aabc7b5" xsi:nil="true"/>
    <ApprovalLog xmlns="9d035d7d-02e5-4a00-8b62-9a556aabc7b5" xsi:nil="true"/>
    <Component xmlns="91e8d559-4d54-460d-ba58-5d5027f88b4d" xsi:nil="true"/>
    <LastPublishResultLookup xmlns="9d035d7d-02e5-4a00-8b62-9a556aabc7b5" xsi:nil="true"/>
    <BusinessGroup xmlns="9d035d7d-02e5-4a00-8b62-9a556aabc7b5" xsi:nil="true"/>
    <PublishStatusLookup xmlns="9d035d7d-02e5-4a00-8b62-9a556aabc7b5">
      <Value>263730</Value>
      <Value>424548</Value>
    </PublishStatusLookup>
    <SourceTitle xmlns="9d035d7d-02e5-4a00-8b62-9a556aabc7b5">Красивый, веющию свежестью шаблон</SourceTitle>
    <AcquiredFrom xmlns="9d035d7d-02e5-4a00-8b62-9a556aabc7b5" xsi:nil="true"/>
    <CSXSubmissionMarket xmlns="9d035d7d-02e5-4a00-8b62-9a556aabc7b5" xsi:nil="true"/>
    <Markets xmlns="9d035d7d-02e5-4a00-8b62-9a556aabc7b5">
      <Value>3</Value>
    </Markets>
    <OriginalSourceMarket xmlns="9d035d7d-02e5-4a00-8b62-9a556aabc7b5">english</OriginalSourceMarket>
    <ArtSampleDocs xmlns="9d035d7d-02e5-4a00-8b62-9a556aabc7b5" xsi:nil="true"/>
    <ShowIn xmlns="9d035d7d-02e5-4a00-8b62-9a556aabc7b5">Show everywhere</ShowIn>
    <TPClientViewer xmlns="9d035d7d-02e5-4a00-8b62-9a556aabc7b5" xsi:nil="true"/>
    <IntlLangReviewDate xmlns="9d035d7d-02e5-4a00-8b62-9a556aabc7b5" xsi:nil="true"/>
    <TPFriendlyName xmlns="9d035d7d-02e5-4a00-8b62-9a556aabc7b5">Красивый, веющию свежестью шаблон</TPFriendlyName>
    <AverageRating xmlns="9d035d7d-02e5-4a00-8b62-9a556aabc7b5" xsi:nil="true"/>
    <AssetStart xmlns="9d035d7d-02e5-4a00-8b62-9a556aabc7b5">2010-04-16T13:50:37+00:00</AssetStart>
    <TPComponent xmlns="9d035d7d-02e5-4a00-8b62-9a556aabc7b5">PPTFiles</TPComponent>
    <CrawlForDependencies xmlns="9d035d7d-02e5-4a00-8b62-9a556aabc7b5">false</CrawlForDependencies>
    <FriendlyTitle xmlns="9d035d7d-02e5-4a00-8b62-9a556aabc7b5" xsi:nil="true"/>
    <LastModifiedDateTime xmlns="9d035d7d-02e5-4a00-8b62-9a556aabc7b5" xsi:nil="true"/>
    <LegacyData xmlns="9d035d7d-02e5-4a00-8b62-9a556aabc7b5">ListingID:;Manager:;BuildStatus:Publish Passed;MockupPath:</LegacyData>
    <Milestone xmlns="9d035d7d-02e5-4a00-8b62-9a556aabc7b5" xsi:nil="true"/>
    <TimesCloned xmlns="9d035d7d-02e5-4a00-8b62-9a556aabc7b5" xsi:nil="true"/>
    <ContentItem xmlns="9d035d7d-02e5-4a00-8b62-9a556aabc7b5" xsi:nil="true"/>
    <IsDeleted xmlns="9d035d7d-02e5-4a00-8b62-9a556aabc7b5">false</IsDeleted>
    <UACurrentWords xmlns="9d035d7d-02e5-4a00-8b62-9a556aabc7b5" xsi:nil="true"/>
    <AssetExpire xmlns="9d035d7d-02e5-4a00-8b62-9a556aabc7b5">2100-01-01T00:00:00+00:00</AssetExpire>
    <Description0 xmlns="91e8d559-4d54-460d-ba58-5d5027f88b4d" xsi:nil="true"/>
    <MachineTranslated xmlns="9d035d7d-02e5-4a00-8b62-9a556aabc7b5">false</MachineTranslated>
    <OutputCachingOn xmlns="9d035d7d-02e5-4a00-8b62-9a556aabc7b5">false</OutputCachingOn>
    <PlannedPubDate xmlns="9d035d7d-02e5-4a00-8b62-9a556aabc7b5" xsi:nil="true"/>
    <CSXUpdate xmlns="9d035d7d-02e5-4a00-8b62-9a556aabc7b5">false</CSXUpdate>
    <IntlLangReviewer xmlns="9d035d7d-02e5-4a00-8b62-9a556aabc7b5" xsi:nil="true"/>
    <IntlLocPriority xmlns="9d035d7d-02e5-4a00-8b62-9a556aabc7b5" xsi:nil="true"/>
    <CSXSubmissionDate xmlns="9d035d7d-02e5-4a00-8b62-9a556aabc7b5">2009-12-16T08:00:00+00:00</CSXSubmissionDate>
    <BlockPublish xmlns="9d035d7d-02e5-4a00-8b62-9a556aabc7b5" xsi:nil="true"/>
    <InternalTagsTaxHTField0 xmlns="9d035d7d-02e5-4a00-8b62-9a556aabc7b5">
      <Terms xmlns="http://schemas.microsoft.com/office/infopath/2007/PartnerControls"/>
    </InternalTagsTaxHTField0>
    <LocComments xmlns="9d035d7d-02e5-4a00-8b62-9a556aabc7b5" xsi:nil="true"/>
    <OriginalRelease xmlns="9d035d7d-02e5-4a00-8b62-9a556aabc7b5">14</OriginalRelease>
    <LocLastLocAttemptVersionLookup xmlns="9d035d7d-02e5-4a00-8b62-9a556aabc7b5">193490</LocLastLocAttemptVersionLookup>
    <CampaignTagsTaxHTField0 xmlns="9d035d7d-02e5-4a00-8b62-9a556aabc7b5">
      <Terms xmlns="http://schemas.microsoft.com/office/infopath/2007/PartnerControls"/>
    </CampaignTagsTaxHTField0>
    <TaxCatchAll xmlns="9d035d7d-02e5-4a00-8b62-9a556aabc7b5"/>
    <LocRecommendedHandoff xmlns="9d035d7d-02e5-4a00-8b62-9a556aabc7b5" xsi:nil="true"/>
    <LocalizationTagsTaxHTField0 xmlns="9d035d7d-02e5-4a00-8b62-9a556aabc7b5">
      <Terms xmlns="http://schemas.microsoft.com/office/infopath/2007/PartnerControls"/>
    </LocalizationTagsTaxHTField0>
    <RecommendationsModifier xmlns="9d035d7d-02e5-4a00-8b62-9a556aabc7b5" xsi:nil="true"/>
    <LocManualTestRequired xmlns="9d035d7d-02e5-4a00-8b62-9a556aabc7b5">false</LocManualTestRequired>
    <ScenarioTagsTaxHTField0 xmlns="9d035d7d-02e5-4a00-8b62-9a556aabc7b5">
      <Terms xmlns="http://schemas.microsoft.com/office/infopath/2007/PartnerControls"/>
    </ScenarioTagsTaxHTField0>
    <FeatureTagsTaxHTField0 xmlns="9d035d7d-02e5-4a00-8b62-9a556aabc7b5">
      <Terms xmlns="http://schemas.microsoft.com/office/infopath/2007/PartnerControls"/>
    </FeatureTagsTaxHTField0>
    <LocMarketGroupTiers2 xmlns="9d035d7d-02e5-4a00-8b62-9a556aabc7b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55" ma:contentTypeDescription="Create a new document." ma:contentTypeScope="" ma:versionID="2c496a0f341a72d7e8cbd42eb499a6d4">
  <xsd:schema xmlns:xsd="http://www.w3.org/2001/XMLSchema" xmlns:xs="http://www.w3.org/2001/XMLSchema" xmlns:p="http://schemas.microsoft.com/office/2006/metadata/properties" xmlns:ns2="9d035d7d-02e5-4a00-8b62-9a556aabc7b5" xmlns:ns3="91e8d559-4d54-460d-ba58-5d5027f88b4d" targetNamespace="http://schemas.microsoft.com/office/2006/metadata/properties" ma:root="true" ma:fieldsID="2bcea688bd265da693c2f253e50f4ab0" ns2:_="" ns3:_="">
    <xsd:import namespace="9d035d7d-02e5-4a00-8b62-9a556aabc7b5"/>
    <xsd:import namespace="91e8d559-4d54-460d-ba58-5d5027f88b4d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  <xsd:element ref="ns3:Description0" minOccurs="0"/>
                <xsd:element ref="ns3:Compone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35d7d-02e5-4a00-8b62-9a556aabc7b5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dc117081-80f4-4e10-b46d-e6dc6854316c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41FC7ADF-4C62-4413-95B2-CDE72C4AD396}" ma:internalName="CSXSubmissionMarket" ma:readOnly="false" ma:showField="MarketName" ma:web="9d035d7d-02e5-4a00-8b62-9a556aabc7b5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5e663266-dbf1-446f-b076-28feab654dae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CD722278-12DA-4BA9-B56C-2624CA46C480}" ma:internalName="InProjectListLookup" ma:readOnly="true" ma:showField="InProjectLis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65226a81-6f17-445b-9321-8ea42e2eee04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CD722278-12DA-4BA9-B56C-2624CA46C480}" ma:internalName="LastCompleteVersionLookup" ma:readOnly="true" ma:showField="LastComplete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CD722278-12DA-4BA9-B56C-2624CA46C480}" ma:internalName="LastPreviewErrorLookup" ma:readOnly="true" ma:showField="LastPreview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CD722278-12DA-4BA9-B56C-2624CA46C480}" ma:internalName="LastPreviewResultLookup" ma:readOnly="true" ma:showField="LastPreview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CD722278-12DA-4BA9-B56C-2624CA46C480}" ma:internalName="LastPreviewAttemptDateLookup" ma:readOnly="true" ma:showField="LastPreview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CD722278-12DA-4BA9-B56C-2624CA46C480}" ma:internalName="LastPreviewedByLookup" ma:readOnly="true" ma:showField="LastPreview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CD722278-12DA-4BA9-B56C-2624CA46C480}" ma:internalName="LastPreviewTimeLookup" ma:readOnly="true" ma:showField="LastPreview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CD722278-12DA-4BA9-B56C-2624CA46C480}" ma:internalName="LastPreviewVersionLookup" ma:readOnly="true" ma:showField="LastPreview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CD722278-12DA-4BA9-B56C-2624CA46C480}" ma:internalName="LastPublishErrorLookup" ma:readOnly="true" ma:showField="LastPublishError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CD722278-12DA-4BA9-B56C-2624CA46C480}" ma:internalName="LastPublishResultLookup" ma:readOnly="true" ma:showField="LastPublishResult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CD722278-12DA-4BA9-B56C-2624CA46C480}" ma:internalName="LastPublishAttemptDateLookup" ma:readOnly="true" ma:showField="LastPublishAttemptDat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CD722278-12DA-4BA9-B56C-2624CA46C480}" ma:internalName="LastPublishedByLookup" ma:readOnly="true" ma:showField="LastPublishedBy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CD722278-12DA-4BA9-B56C-2624CA46C480}" ma:internalName="LastPublishTimeLookup" ma:readOnly="true" ma:showField="LastPublishTi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CD722278-12DA-4BA9-B56C-2624CA46C480}" ma:internalName="LastPublishVersionLookup" ma:readOnly="true" ma:showField="LastPublishVersion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B116CC8E-FCD3-4331-849C-1BF4DB8052AE}" ma:internalName="LocLastLocAttemptVersionLookup" ma:readOnly="false" ma:showField="LastLocAttemptVersion" ma:web="9d035d7d-02e5-4a00-8b62-9a556aabc7b5">
      <xsd:simpleType>
        <xsd:restriction base="dms:Lookup"/>
      </xsd:simpleType>
    </xsd:element>
    <xsd:element name="LocLastLocAttemptVersionTypeLookup" ma:index="72" nillable="true" ma:displayName="Loc Last Loc Attempt Version Type" ma:default="" ma:list="{B116CC8E-FCD3-4331-849C-1BF4DB8052AE}" ma:internalName="LocLastLocAttemptVersionTypeLookup" ma:readOnly="true" ma:showField="LastLocAttemptVersionType" ma:web="9d035d7d-02e5-4a00-8b62-9a556aabc7b5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B116CC8E-FCD3-4331-849C-1BF4DB8052AE}" ma:internalName="LocNewPublishedVersionLookup" ma:readOnly="true" ma:showField="NewPublishedVersion" ma:web="9d035d7d-02e5-4a00-8b62-9a556aabc7b5">
      <xsd:simpleType>
        <xsd:restriction base="dms:Lookup"/>
      </xsd:simpleType>
    </xsd:element>
    <xsd:element name="LocOverallHandbackStatusLookup" ma:index="76" nillable="true" ma:displayName="Loc Overall Handback Status" ma:default="" ma:list="{B116CC8E-FCD3-4331-849C-1BF4DB8052AE}" ma:internalName="LocOverallHandbackStatusLookup" ma:readOnly="true" ma:showField="OverallHandbackStatus" ma:web="9d035d7d-02e5-4a00-8b62-9a556aabc7b5">
      <xsd:simpleType>
        <xsd:restriction base="dms:Lookup"/>
      </xsd:simpleType>
    </xsd:element>
    <xsd:element name="LocOverallLocStatusLookup" ma:index="77" nillable="true" ma:displayName="Loc Overall Localize Status" ma:default="" ma:list="{B116CC8E-FCD3-4331-849C-1BF4DB8052AE}" ma:internalName="LocOverallLocStatusLookup" ma:readOnly="true" ma:showField="OverallLocStatus" ma:web="9d035d7d-02e5-4a00-8b62-9a556aabc7b5">
      <xsd:simpleType>
        <xsd:restriction base="dms:Lookup"/>
      </xsd:simpleType>
    </xsd:element>
    <xsd:element name="LocOverallPreviewStatusLookup" ma:index="78" nillable="true" ma:displayName="Loc Overall Preview Status" ma:default="" ma:list="{B116CC8E-FCD3-4331-849C-1BF4DB8052AE}" ma:internalName="LocOverallPreviewStatusLookup" ma:readOnly="true" ma:showField="OverallPreviewStatus" ma:web="9d035d7d-02e5-4a00-8b62-9a556aabc7b5">
      <xsd:simpleType>
        <xsd:restriction base="dms:Lookup"/>
      </xsd:simpleType>
    </xsd:element>
    <xsd:element name="LocOverallPublishStatusLookup" ma:index="79" nillable="true" ma:displayName="Loc Overall Publish Status" ma:default="" ma:list="{B116CC8E-FCD3-4331-849C-1BF4DB8052AE}" ma:internalName="LocOverallPublishStatusLookup" ma:readOnly="true" ma:showField="OverallPublishStatus" ma:web="9d035d7d-02e5-4a00-8b62-9a556aabc7b5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B116CC8E-FCD3-4331-849C-1BF4DB8052AE}" ma:internalName="LocProcessedForHandoffsLookup" ma:readOnly="true" ma:showField="ProcessedForHandoffs" ma:web="9d035d7d-02e5-4a00-8b62-9a556aabc7b5">
      <xsd:simpleType>
        <xsd:restriction base="dms:Lookup"/>
      </xsd:simpleType>
    </xsd:element>
    <xsd:element name="LocProcessedForMarketsLookup" ma:index="82" nillable="true" ma:displayName="Loc Processed For Markets" ma:default="" ma:list="{B116CC8E-FCD3-4331-849C-1BF4DB8052AE}" ma:internalName="LocProcessedForMarketsLookup" ma:readOnly="true" ma:showField="ProcessedForMarkets" ma:web="9d035d7d-02e5-4a00-8b62-9a556aabc7b5">
      <xsd:simpleType>
        <xsd:restriction base="dms:Lookup"/>
      </xsd:simpleType>
    </xsd:element>
    <xsd:element name="LocPublishedDependentAssetsLookup" ma:index="83" nillable="true" ma:displayName="Loc Published Dependent Assets" ma:default="" ma:list="{B116CC8E-FCD3-4331-849C-1BF4DB8052AE}" ma:internalName="LocPublishedDependentAssetsLookup" ma:readOnly="true" ma:showField="PublishedDependentAssets" ma:web="9d035d7d-02e5-4a00-8b62-9a556aabc7b5">
      <xsd:simpleType>
        <xsd:restriction base="dms:Lookup"/>
      </xsd:simpleType>
    </xsd:element>
    <xsd:element name="LocPublishedLinkedAssetsLookup" ma:index="84" nillable="true" ma:displayName="Loc Published Linked Assets" ma:default="" ma:list="{B116CC8E-FCD3-4331-849C-1BF4DB8052AE}" ma:internalName="LocPublishedLinkedAssetsLookup" ma:readOnly="true" ma:showField="PublishedLinkedAssets" ma:web="9d035d7d-02e5-4a00-8b62-9a556aabc7b5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c95181ba-569f-436f-adb3-78c3831fea54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41FC7ADF-4C62-4413-95B2-CDE72C4AD396}" ma:internalName="Markets" ma:readOnly="false" ma:showField="MarketName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CD722278-12DA-4BA9-B56C-2624CA46C480}" ma:internalName="NumOfRatingsLookup" ma:readOnly="true" ma:showField="NumOfRating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CD722278-12DA-4BA9-B56C-2624CA46C480}" ma:internalName="PublishStatusLookup" ma:readOnly="false" ma:showField="PublishStatus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a34c0026-7bf6-479c-b6e7-24710140ce31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0ef119a3-9350-4d50-81f0-e824a5745f43}" ma:internalName="TaxCatchAll" ma:showField="CatchAllData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0ef119a3-9350-4d50-81f0-e824a5745f43}" ma:internalName="TaxCatchAllLabel" ma:readOnly="true" ma:showField="CatchAllDataLabel" ma:web="9d035d7d-02e5-4a00-8b62-9a556aabc7b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e8d559-4d54-460d-ba58-5d5027f88b4d" elementFormDefault="qualified">
    <xsd:import namespace="http://schemas.microsoft.com/office/2006/documentManagement/types"/>
    <xsd:import namespace="http://schemas.microsoft.com/office/infopath/2007/PartnerControls"/>
    <xsd:element name="Description0" ma:index="134" nillable="true" ma:displayName="Description" ma:internalName="Description0">
      <xsd:simpleType>
        <xsd:restriction base="dms:Note"/>
      </xsd:simpleType>
    </xsd:element>
    <xsd:element name="Component" ma:index="135" nillable="true" ma:displayName="Component" ma:internalName="Component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04EDBB8-BA98-4266-B867-EFB1BBDC15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6F24D9-90A6-403A-9B23-9A0630DABA1B}">
  <ds:schemaRefs>
    <ds:schemaRef ds:uri="http://schemas.microsoft.com/office/2006/metadata/properties"/>
    <ds:schemaRef ds:uri="http://schemas.microsoft.com/office/infopath/2007/PartnerControls"/>
    <ds:schemaRef ds:uri="9d035d7d-02e5-4a00-8b62-9a556aabc7b5"/>
    <ds:schemaRef ds:uri="91e8d559-4d54-460d-ba58-5d5027f88b4d"/>
  </ds:schemaRefs>
</ds:datastoreItem>
</file>

<file path=customXml/itemProps3.xml><?xml version="1.0" encoding="utf-8"?>
<ds:datastoreItem xmlns:ds="http://schemas.openxmlformats.org/officeDocument/2006/customXml" ds:itemID="{08FAEA06-0C96-4678-A079-B834E2235C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35d7d-02e5-4a00-8b62-9a556aabc7b5"/>
    <ds:schemaRef ds:uri="91e8d559-4d54-460d-ba58-5d5027f88b4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281</TotalTime>
  <Words>315</Words>
  <Application>Microsoft Office PowerPoint</Application>
  <PresentationFormat>Экран (4:3)</PresentationFormat>
  <Paragraphs>27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Times New Roman</vt:lpstr>
      <vt:lpstr>Trebuchet MS</vt:lpstr>
      <vt:lpstr>Wingdings 3</vt:lpstr>
      <vt:lpstr>Аспект</vt:lpstr>
      <vt:lpstr>МДОАУ «Детский сад №101» г. Оренбург    Тема: Рассматривание кролика. (в средней группе)</vt:lpstr>
      <vt:lpstr>   Цель:  Дать детям представление о кролике.                     Упражнять, выделять характерные особенности                  внешнего вида кролика.              Формировать интерес к животным.</vt:lpstr>
      <vt:lpstr>В сарае, в клетке он живёт, Морковку сладкую грызёт. Ох и острые же зубки, Он всегда в пушистой шубке, Лопоухий, хвост как нолик. Все узнали, это? … </vt:lpstr>
      <vt:lpstr>       -Кто знает где живет?  -Кролик живёт у человека – это домашнее животное. Кролик может жить у человека в доме, в клетке или на ферме в специальных больших клетках - крольчатниках </vt:lpstr>
      <vt:lpstr>Презентация PowerPoint</vt:lpstr>
      <vt:lpstr>Презентация PowerPoint</vt:lpstr>
      <vt:lpstr>Презентация PowerPoint</vt:lpstr>
      <vt:lpstr>Кролики бывают разных  цветов </vt:lpstr>
      <vt:lpstr>Презентация PowerPoint</vt:lpstr>
      <vt:lpstr>Презентация PowerPoint</vt:lpstr>
      <vt:lpstr>Презентация PowerPoint</vt:lpstr>
      <vt:lpstr>Презентация PowerPoint</vt:lpstr>
      <vt:lpstr>Кролик приносит людям пользу: из шёрстки вяжут носки, варежки, шьют шапки. </vt:lpstr>
      <vt:lpstr>Нарисуй кролика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МДОАУ «Детский сад №101» г. Оренбург    Тема: Рассматривание кролика. (в средней группе)</dc:title>
  <dc:creator>Альмира Ермагамбетова</dc:creator>
  <cp:lastModifiedBy>Альмира Ермагамбетова</cp:lastModifiedBy>
  <cp:revision>1</cp:revision>
  <dcterms:created xsi:type="dcterms:W3CDTF">2023-02-05T12:13:35Z</dcterms:created>
  <dcterms:modified xsi:type="dcterms:W3CDTF">2023-02-05T19:34:59Z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0x010100BB2780C3CC07BD4BAA623FF9571645580400D1570604EA743043A2641365C0E91715</vt:lpwstr>
  </property>
  <property fmtid="{D5CDD505-2E9C-101B-9397-08002B2CF9AE}" pid="3" name="Applications">
    <vt:lpwstr>53;#PowerPoint 12</vt:lpwstr>
  </property>
  <property fmtid="{D5CDD505-2E9C-101B-9397-08002B2CF9AE}" pid="4" name="Order">
    <vt:r8>11895900</vt:r8>
  </property>
  <property fmtid="{D5CDD505-2E9C-101B-9397-08002B2CF9AE}" pid="5" name="APTrustLevel">
    <vt:r8>3</vt:r8>
  </property>
</Properties>
</file>