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4" r:id="rId4"/>
    <p:sldId id="257" r:id="rId5"/>
    <p:sldId id="258" r:id="rId6"/>
    <p:sldId id="259" r:id="rId7"/>
    <p:sldId id="261" r:id="rId8"/>
    <p:sldId id="265" r:id="rId9"/>
    <p:sldId id="266" r:id="rId10"/>
    <p:sldId id="267" r:id="rId11"/>
    <p:sldId id="279" r:id="rId12"/>
    <p:sldId id="280" r:id="rId13"/>
    <p:sldId id="260" r:id="rId14"/>
    <p:sldId id="281" r:id="rId15"/>
    <p:sldId id="271" r:id="rId16"/>
    <p:sldId id="270" r:id="rId17"/>
    <p:sldId id="272" r:id="rId18"/>
    <p:sldId id="269" r:id="rId19"/>
    <p:sldId id="268" r:id="rId20"/>
    <p:sldId id="273" r:id="rId21"/>
    <p:sldId id="282" r:id="rId22"/>
    <p:sldId id="274" r:id="rId23"/>
    <p:sldId id="276" r:id="rId24"/>
    <p:sldId id="275" r:id="rId25"/>
    <p:sldId id="277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45344-A4AF-4954-8590-03C1B9404766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E6AED-6962-4AAD-9A34-5E268DA82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ickimage.ru/wp-content/uploads/images/detskie/dwarf/gnomiki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714644" cy="429334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14546" y="714356"/>
            <a:ext cx="6082948" cy="44627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Мультимедийное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сопровождение к занятию №17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 Этикет. Внешний вид.»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по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программе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Н.Ю.Куражевой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Цветик-самицветик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Программа психолого-педагогических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занятий для дошкольников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5-6 лет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8992" y="4429132"/>
            <a:ext cx="3977371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Педагог-психолог 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Шпак Нина Васильевна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Ростовская область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7143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 улице, дома и в детском саду</a:t>
            </a:r>
          </a:p>
          <a:p>
            <a:r>
              <a:rPr lang="ru-RU" dirty="0" smtClean="0"/>
              <a:t> В носу ковыряет у всех на виду!</a:t>
            </a:r>
          </a:p>
          <a:p>
            <a:r>
              <a:rPr lang="ru-RU" dirty="0" smtClean="0"/>
              <a:t> Мама сердилась: -</a:t>
            </a:r>
          </a:p>
          <a:p>
            <a:r>
              <a:rPr lang="ru-RU" dirty="0" smtClean="0"/>
              <a:t> Смотреть неприятно.</a:t>
            </a:r>
          </a:p>
          <a:p>
            <a:r>
              <a:rPr lang="ru-RU" dirty="0" smtClean="0"/>
              <a:t> Вытащи, Петенька, пальчик обратно! Послушает Петя, конечно, её...</a:t>
            </a:r>
          </a:p>
          <a:p>
            <a:r>
              <a:rPr lang="ru-RU" dirty="0" smtClean="0"/>
              <a:t> Но лишь отвернётся - опять за своё!</a:t>
            </a:r>
          </a:p>
          <a:p>
            <a:r>
              <a:rPr lang="ru-RU" dirty="0" smtClean="0"/>
              <a:t> Долго ли, коротко ль он ковырял,</a:t>
            </a:r>
          </a:p>
          <a:p>
            <a:r>
              <a:rPr lang="ru-RU" dirty="0" smtClean="0"/>
              <a:t> Только однажды пальчик застрял.</a:t>
            </a:r>
            <a:endParaRPr lang="ru-RU" dirty="0"/>
          </a:p>
        </p:txBody>
      </p:sp>
      <p:pic>
        <p:nvPicPr>
          <p:cNvPr id="3076" name="Picture 4" descr="https://buroperevodov.su/800/600/https/www.kveller.com/wp-content/uploads/2017/03/iStock-478788478.jpg"/>
          <p:cNvPicPr>
            <a:picLocks noChangeAspect="1" noChangeArrowheads="1"/>
          </p:cNvPicPr>
          <p:nvPr/>
        </p:nvPicPr>
        <p:blipFill>
          <a:blip r:embed="rId2" cstate="print"/>
          <a:srcRect l="20988" r="24691"/>
          <a:stretch>
            <a:fillRect/>
          </a:stretch>
        </p:blipFill>
        <p:spPr bwMode="auto">
          <a:xfrm>
            <a:off x="4643438" y="571480"/>
            <a:ext cx="3357586" cy="4120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857232"/>
            <a:ext cx="47149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Требования к внешнему виду детей: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-Опрятный вид, застегнутая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на все пуговицы одежда 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обувь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-Умытое лицо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-Чистые нос, руки, подстриженные ногти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-Подстриженные и тщательно расчесанные волосы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-Чистое нижнее белье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-Наличие достаточного количества носовых платков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357166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Как нужно заботиться  о внешнем виде?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 descr="http://ou86.omsk.obr55.ru/files/2022/04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736"/>
            <a:ext cx="4286216" cy="3214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s://catherineasquithgallery.com/uploads/posts/2021-02/1613677941_49-p-fon-dlya-prezentatsii-etiket-5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s://catherineasquithgallery.com/uploads/posts/2021-02/1613677941_49-p-fon-dlya-prezentatsii-etiket-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865915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sy-files.ru/wp-content/uploads/9/9/c/99c4659319f3df4302877e71fb909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7868"/>
            <a:ext cx="8215369" cy="6161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AutoShape 6" descr="https://icvl.ru/800/600/https/ds05.infourok.ru/uploads/ex/0f9a/00014819-35fe52d4/3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icvl.ru/800/600/https/ds05.infourok.ru/uploads/ex/0f9a/00014819-35fe52d4/3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AutoShape 10" descr="https://icvl.ru/800/600/https/ds05.infourok.ru/uploads/ex/0f9a/00014819-35fe52d4/3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4" name="Picture 12" descr="https://libmir.com/i/23/193523/i_0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72"/>
            <a:ext cx="4957354" cy="4000528"/>
          </a:xfrm>
          <a:prstGeom prst="rect">
            <a:avLst/>
          </a:prstGeom>
          <a:noFill/>
        </p:spPr>
      </p:pic>
      <p:pic>
        <p:nvPicPr>
          <p:cNvPr id="28686" name="Picture 14" descr="https://avatars.mds.yandex.net/i?id=b861f8d018e8d7240c15e514567fbcad-5542956-images-thumbs&amp;ref=rim&amp;n=33&amp;w=120&amp;h=1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85728"/>
            <a:ext cx="3643338" cy="36433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72198" y="3857628"/>
            <a:ext cx="18573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Неряшливый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Ленивый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Грубый 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непослушный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8688" name="AutoShape 16" descr="file:///C:/Users/%D0%A1%D0%BB%D0%B0%D0%B2%D0%B8%D0%BA/Desktop/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0" name="AutoShape 18" descr="file:///C:/Users/%D0%A1%D0%BB%D0%B0%D0%B2%D0%B8%D0%BA/Desktop/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2" name="AutoShape 20" descr="file:///C:/Users/%D0%A1%D0%BB%D0%B0%D0%B2%D0%B8%D0%BA/Desktop/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 descr="C:\Users\%D0%A1%D0%BB%D0%B0%D0%B2%D0%B8%D0%BA\Desktop\%D0%B2%D0%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C:\Users\%D0%A1%D0%BB%D0%B0%D0%B2%D0%B8%D0%BA\Desktop\%D0%B2%D0%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C:\Users\%D0%A1%D0%BB%D0%B0%D0%B2%D0%B8%D0%BA\Desktop\%D0%B2%D0%B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28662" y="500042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Скажите словами, какой этот мальчик?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500042"/>
            <a:ext cx="2876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ФИЗКУЛЬТМИНУТКА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14298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Мы проснулись рано утром.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Потянулись бодро, шумно.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Чтобы сон ушел, зевнули,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Головой слегка тряхнули.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Разбудил нас бег на месте,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К ванне побежали вместе.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Умывались и плескались,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Зубы вычистить пытались.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Причесались аккуратно.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Приоделись все опрятно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642918"/>
            <a:ext cx="5844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Какая бывает одежда по назначению?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142984"/>
            <a:ext cx="307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-домашняя,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праздничная,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рабочая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50" name="AutoShape 2" descr="https://distanciy.ucoz.net/_nw/284/045315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fs.znanio.ru/d5af0e/9e/30/0cb4e7fa91540a5e447710478ee3d365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prezentacii.org/upload/cloud/18/05/50584/images/screen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fs.znanio.ru/d5af0e/9e/f0/b88b202a14691d166146393ee73b561d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prezentacii.org/upload/cloud/18/05/50584/images/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71480"/>
            <a:ext cx="5905542" cy="4429156"/>
          </a:xfrm>
          <a:prstGeom prst="rect">
            <a:avLst/>
          </a:prstGeom>
          <a:noFill/>
        </p:spPr>
      </p:pic>
      <p:pic>
        <p:nvPicPr>
          <p:cNvPr id="2064" name="Picture 16" descr="https://fs.znanio.ru/d5af0e/0e/92/6735bc6ab7505b0dea76948d471a8d79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6508226" cy="4891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un6-22.userapi.com/s/v1/ig2/6E_AWcv1ls04fuMwbgD2r30WmflVN0TBKdfRg0bx9Fzk9LnCwJbKDsoJK5rnmZCxc1J5OtCudlpDHrCaTMk88STY.jpg?size=719x719&amp;quality=95&amp;crop=1,36,719,719&amp;ava=1"/>
          <p:cNvPicPr>
            <a:picLocks noChangeAspect="1" noChangeArrowheads="1"/>
          </p:cNvPicPr>
          <p:nvPr/>
        </p:nvPicPr>
        <p:blipFill>
          <a:blip r:embed="rId2"/>
          <a:srcRect t="21428" b="8928"/>
          <a:stretch>
            <a:fillRect/>
          </a:stretch>
        </p:blipFill>
        <p:spPr bwMode="auto">
          <a:xfrm>
            <a:off x="4857752" y="214290"/>
            <a:ext cx="4000527" cy="278608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214290"/>
            <a:ext cx="51435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Встали в круг, взялись за руки, Всех приветствую, друзья, Здравствуй, Катя!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(дети по кругу приветствуют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 друга)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Рада видеть вас здесь я.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сидеть за партой надо?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Надо ли нам ногти стричь? Постригаться, умываться,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Надо ль за собой следить?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Мыть ботинки, убираться,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Вещи класть все на места?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Всех дразнить, не улыбаться, Бегать, прыгать без конца?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любой вопрос ответ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Скажет личный этикет.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i.mycdn.me/image?id=837427189571&amp;t=3&amp;plc=WEB&amp;tkn=*FyIRVhfbUOz6-Wb6RQSDM3MuouU"/>
          <p:cNvPicPr>
            <a:picLocks noChangeAspect="1" noChangeArrowheads="1"/>
          </p:cNvPicPr>
          <p:nvPr/>
        </p:nvPicPr>
        <p:blipFill>
          <a:blip r:embed="rId3" cstate="print"/>
          <a:srcRect l="7813" t="3315" r="12500" b="21551"/>
          <a:stretch>
            <a:fillRect/>
          </a:stretch>
        </p:blipFill>
        <p:spPr bwMode="auto">
          <a:xfrm>
            <a:off x="5572132" y="3071810"/>
            <a:ext cx="235745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5001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зимняя (зимой)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-летняя (летом)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-демисезонная  (весной и осенью)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857232"/>
            <a:ext cx="4992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Какая бывает одежда по погоде?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9698" name="Picture 2" descr="https://fs.znanio.ru/d5af0e/9e/30/0cb4e7fa91540a5e447710478ee3d365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8112106" cy="6096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fs.znanio.ru/d5af0e/55/52/e80360d4faa73d6fde9eab9d76366dd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3123"/>
            <a:ext cx="8000062" cy="6010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571480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Шнуровка</a:t>
            </a:r>
            <a:endParaRPr lang="ru-RU" dirty="0"/>
          </a:p>
        </p:txBody>
      </p:sp>
      <p:pic>
        <p:nvPicPr>
          <p:cNvPr id="32776" name="Picture 8" descr="https://vgif.ru/gifs/155/vgif-ru-262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928670"/>
            <a:ext cx="5072098" cy="4945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857232"/>
            <a:ext cx="45005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 Петиной сестрицы</a:t>
            </a:r>
          </a:p>
          <a:p>
            <a:r>
              <a:rPr lang="ru-RU" b="1" dirty="0" smtClean="0"/>
              <a:t> По деревне небылицы:</a:t>
            </a:r>
          </a:p>
          <a:p>
            <a:r>
              <a:rPr lang="ru-RU" b="1" dirty="0" smtClean="0"/>
              <a:t> Ходит утка в юбке, </a:t>
            </a:r>
          </a:p>
          <a:p>
            <a:r>
              <a:rPr lang="ru-RU" b="1" dirty="0" smtClean="0"/>
              <a:t>В теплом полушубке, </a:t>
            </a:r>
          </a:p>
          <a:p>
            <a:r>
              <a:rPr lang="ru-RU" b="1" dirty="0" smtClean="0"/>
              <a:t>Курочка – в жилете,</a:t>
            </a:r>
          </a:p>
          <a:p>
            <a:r>
              <a:rPr lang="ru-RU" b="1" dirty="0" smtClean="0"/>
              <a:t> Петушок – в берете, </a:t>
            </a:r>
          </a:p>
          <a:p>
            <a:r>
              <a:rPr lang="ru-RU" b="1" dirty="0" smtClean="0"/>
              <a:t>Коза – в сарафане,</a:t>
            </a:r>
          </a:p>
          <a:p>
            <a:r>
              <a:rPr lang="ru-RU" b="1" dirty="0" smtClean="0"/>
              <a:t> Заинька – в кафтане, </a:t>
            </a:r>
          </a:p>
          <a:p>
            <a:r>
              <a:rPr lang="ru-RU" dirty="0" smtClean="0"/>
              <a:t>(ритмичные удары пальцами</a:t>
            </a:r>
          </a:p>
          <a:p>
            <a:r>
              <a:rPr lang="ru-RU" dirty="0" smtClean="0"/>
              <a:t> правой руки по левой ладони</a:t>
            </a:r>
          </a:p>
          <a:p>
            <a:r>
              <a:rPr lang="ru-RU" dirty="0" smtClean="0"/>
              <a:t> ритмичные удары пальцами</a:t>
            </a:r>
          </a:p>
          <a:p>
            <a:r>
              <a:rPr lang="ru-RU" dirty="0" smtClean="0"/>
              <a:t> левой руки по правой ладони на каждое название животного загибаем пальцы на руках начиная с больших. )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50004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Пальчиковая гимнастика</a:t>
            </a:r>
            <a:endParaRPr lang="ru-RU" dirty="0"/>
          </a:p>
        </p:txBody>
      </p:sp>
      <p:pic>
        <p:nvPicPr>
          <p:cNvPr id="31748" name="Picture 4" descr="https://studfile.net/html/2706/542/html_rO9lFYXrAd.q77_/img-D9HMm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000108"/>
            <a:ext cx="484502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Согласно этикету</a:t>
            </a:r>
          </a:p>
          <a:p>
            <a:r>
              <a:rPr lang="ru-RU" dirty="0" smtClean="0"/>
              <a:t> Нашли мы все ответы</a:t>
            </a:r>
          </a:p>
          <a:p>
            <a:r>
              <a:rPr lang="ru-RU" dirty="0" smtClean="0"/>
              <a:t> На множество вопросов</a:t>
            </a:r>
          </a:p>
          <a:p>
            <a:r>
              <a:rPr lang="ru-RU" dirty="0" smtClean="0"/>
              <a:t> Загадок и проблем.</a:t>
            </a:r>
          </a:p>
          <a:p>
            <a:r>
              <a:rPr lang="ru-RU" dirty="0" smtClean="0"/>
              <a:t> И как вести мы знаем</a:t>
            </a:r>
          </a:p>
          <a:p>
            <a:r>
              <a:rPr lang="ru-RU" dirty="0" smtClean="0"/>
              <a:t> И в грязь мы не ударим,</a:t>
            </a:r>
          </a:p>
          <a:p>
            <a:r>
              <a:rPr lang="ru-RU" dirty="0" smtClean="0"/>
              <a:t> Все правила запомним,</a:t>
            </a:r>
          </a:p>
          <a:p>
            <a:r>
              <a:rPr lang="ru-RU" dirty="0" smtClean="0"/>
              <a:t> Еще расскажем всем.</a:t>
            </a:r>
          </a:p>
          <a:p>
            <a:endParaRPr lang="ru-RU" dirty="0" smtClean="0"/>
          </a:p>
          <a:p>
            <a:r>
              <a:rPr lang="ru-RU" dirty="0" smtClean="0"/>
              <a:t> 2. Рефлексия, ритуал прощания.</a:t>
            </a:r>
          </a:p>
          <a:p>
            <a:r>
              <a:rPr lang="ru-RU" dirty="0" smtClean="0"/>
              <a:t> Что было интересно? А может было трудно? Подумайте , ребята,</a:t>
            </a:r>
          </a:p>
          <a:p>
            <a:r>
              <a:rPr lang="ru-RU" dirty="0" smtClean="0"/>
              <a:t> И расскажите всем! (ответы детей)</a:t>
            </a:r>
          </a:p>
          <a:p>
            <a:r>
              <a:rPr lang="ru-RU" dirty="0" smtClean="0"/>
              <a:t> Скажу вам: «До свидания! До следующей встречи! » Давайте скажем дружно Мы: «До свиданья, всем!»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spsid-pechatniki.ru/800/600/https/ds03.infourok.ru/uploads/ex/040c/0004e60b-2e9cd348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90580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71546"/>
            <a:ext cx="39290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Кот: Добрый день ребята,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меня зовут кот Чистюля.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Говоря про внешний вид,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Нужно брать пример с меня.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котов гласит: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Первым делом - чистота!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AutoShape 4" descr="https://i.pinimg.com/originals/c8/4f/95/c84f95709714bbadc37efebf1754ba2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i.pinimg.com/originals/c8/4f/95/c84f95709714bbadc37efebf1754ba2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https://i.pinimg.com/originals/c8/4f/95/c84f95709714bbadc37efebf1754ba2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 descr="https://i.pinimg.com/originals/c8/4f/95/c84f95709714bbadc37efebf1754ba2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https://i.pinimg.com/originals/c8/4f/95/c84f95709714bbadc37efebf1754ba22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714356"/>
            <a:ext cx="464347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vsad79.ru/wp-content/uploads/sites/30/2021/01/slid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976" y="3453884"/>
            <a:ext cx="4163272" cy="3118388"/>
          </a:xfrm>
          <a:prstGeom prst="rect">
            <a:avLst/>
          </a:prstGeom>
          <a:noFill/>
        </p:spPr>
      </p:pic>
      <p:sp>
        <p:nvSpPr>
          <p:cNvPr id="5122" name="AutoShape 2" descr="https://i.pinimg.com/originals/c8/4f/95/c84f95709714bbadc37efebf1754ba2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7143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Говорят, что, умываясь,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Намывает кот гостей...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Но при этом вычищаю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Сор и грязь из-под когтей.</a:t>
            </a:r>
          </a:p>
        </p:txBody>
      </p:sp>
      <p:pic>
        <p:nvPicPr>
          <p:cNvPr id="5" name="Picture 2" descr="https://avatars.mds.yandex.net/i?id=60174b87f06b42ad5ae6b771ae606e92-5220655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DDC0"/>
              </a:clrFrom>
              <a:clrTo>
                <a:srgbClr val="F8DD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0"/>
            <a:ext cx="4071934" cy="4071935"/>
          </a:xfrm>
          <a:prstGeom prst="rect">
            <a:avLst/>
          </a:prstGeom>
          <a:noFill/>
        </p:spPr>
      </p:pic>
      <p:pic>
        <p:nvPicPr>
          <p:cNvPr id="6" name="Рисунок 5" descr="kartinki-life-ru-otkrytki-s-koshkami-i-kotyatami-141(1)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786314" y="3428999"/>
            <a:ext cx="3881538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92867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отменно аккуратен: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Даже сидя на трубе, 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Пыли, сажи или пятен 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терплю я на себе. </a:t>
            </a:r>
          </a:p>
        </p:txBody>
      </p:sp>
      <p:sp>
        <p:nvSpPr>
          <p:cNvPr id="4098" name="AutoShape 2" descr="Анимированная открытка кот с цветком"/>
          <p:cNvSpPr>
            <a:spLocks noChangeAspect="1" noChangeArrowheads="1"/>
          </p:cNvSpPr>
          <p:nvPr/>
        </p:nvSpPr>
        <p:spPr bwMode="auto">
          <a:xfrm>
            <a:off x="155575" y="-914400"/>
            <a:ext cx="28575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Кошачьи гифки (50 гифок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://kotomatrix.ru/images/lolz/2008/11/19/wx.jpg"/>
          <p:cNvPicPr>
            <a:picLocks noChangeAspect="1" noChangeArrowheads="1"/>
          </p:cNvPicPr>
          <p:nvPr/>
        </p:nvPicPr>
        <p:blipFill>
          <a:blip r:embed="rId2"/>
          <a:srcRect l="23000" t="19539" r="10999" b="3807"/>
          <a:stretch>
            <a:fillRect/>
          </a:stretch>
        </p:blipFill>
        <p:spPr bwMode="auto">
          <a:xfrm>
            <a:off x="4071934" y="1071546"/>
            <a:ext cx="4500594" cy="3477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un6-22.userapi.com/s/v1/ig2/6E_AWcv1ls04fuMwbgD2r30WmflVN0TBKdfRg0bx9Fzk9LnCwJbKDsoJK5rnmZCxc1J5OtCudlpDHrCaTMk88STY.jpg?size=719x719&amp;quality=95&amp;crop=1,36,719,719&amp;ava=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3286124"/>
            <a:ext cx="3357617" cy="33576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2858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я ловко без расчёски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Языком вожу по шёрстке,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Мою лапки, мою грудь –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Чисто, а не как-нибудь!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от умывается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357166"/>
            <a:ext cx="4026272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artinki-life-ru-otkrytki-s-koshkami-i-kotyatami-7(1)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14678" y="928670"/>
            <a:ext cx="4286280" cy="45357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57290" y="428604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Что любит кот Чистюля?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64305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Чистоту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571480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История про мальчика Петю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357298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Истории нету ужасней на свете,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Чем эта - о маленьком мальчике Пете: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Не стригся Петя целый год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И смешил весь честной народ,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Он так волосами зарос,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Что торчал из копны только нос.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А потом он зарос, как стог, -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И не мыл он ни рук, ни ног.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146" name="Picture 2" descr="https://pogovorki-poslovicy.ru/wp-content/uploads/2020/05/%D0%9F%D1%80%D0%BE-%D0%BD%D0%B5%D1%80%D1%8F%D1%85-%D0%BF%D0%BE%D1%81%D0%BB%D0%BE%D0%B2%D0%B8%D1%86%D1%8B-%D0%B8-%D0%BA%D0%B0%D1%80%D1%82%D0%B8%D0%BD%D0%BA%D0%B8-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0404" y="714356"/>
            <a:ext cx="2833553" cy="4143404"/>
          </a:xfrm>
          <a:prstGeom prst="rect">
            <a:avLst/>
          </a:prstGeom>
          <a:noFill/>
        </p:spPr>
      </p:pic>
      <p:pic>
        <p:nvPicPr>
          <p:cNvPr id="6148" name="Picture 4" descr="https://image.shutterstock.com/shutterstock/photos/184677548/display_1500/stock-vector-this-illustration-depicts-a-dirty-boy-1846775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429000"/>
            <a:ext cx="2163902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857232"/>
            <a:ext cx="37862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Чистить зубы забывал</a:t>
            </a:r>
          </a:p>
          <a:p>
            <a:r>
              <a:rPr lang="ru-RU" dirty="0" smtClean="0"/>
              <a:t> Грязную одежду не снимал</a:t>
            </a:r>
          </a:p>
          <a:p>
            <a:r>
              <a:rPr lang="ru-RU" dirty="0" smtClean="0"/>
              <a:t> Дети, взгляните на эту картину: </a:t>
            </a:r>
          </a:p>
          <a:p>
            <a:r>
              <a:rPr lang="ru-RU" dirty="0" smtClean="0"/>
              <a:t>Чешет Петя живот и спину, </a:t>
            </a:r>
          </a:p>
          <a:p>
            <a:r>
              <a:rPr lang="ru-RU" dirty="0" smtClean="0"/>
              <a:t>Нос ковыряет и ногти грызет...</a:t>
            </a:r>
          </a:p>
          <a:p>
            <a:r>
              <a:rPr lang="ru-RU" dirty="0" smtClean="0"/>
              <a:t> Мусор всюду с собой несет</a:t>
            </a:r>
            <a:endParaRPr lang="ru-RU" dirty="0"/>
          </a:p>
        </p:txBody>
      </p:sp>
      <p:pic>
        <p:nvPicPr>
          <p:cNvPr id="4098" name="Picture 2" descr="https://sun9-12.userapi.com/impg/Ddv6_Aze5NpU3hX02zrqUx8aI3vi1V0M4DVz6g/s4XGD0W_mUE.jpg?size=604x453&amp;quality=96&amp;sign=7abefbbe031b418db1d1ac2f1a9b5198&amp;type=album"/>
          <p:cNvPicPr>
            <a:picLocks noChangeAspect="1" noChangeArrowheads="1"/>
          </p:cNvPicPr>
          <p:nvPr/>
        </p:nvPicPr>
        <p:blipFill>
          <a:blip r:embed="rId2"/>
          <a:srcRect l="17384" r="16804"/>
          <a:stretch>
            <a:fillRect/>
          </a:stretch>
        </p:blipFill>
        <p:spPr bwMode="auto">
          <a:xfrm>
            <a:off x="4143372" y="714356"/>
            <a:ext cx="3635793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723</Words>
  <Application>Microsoft Office PowerPoint</Application>
  <PresentationFormat>Экран (4:3)</PresentationFormat>
  <Paragraphs>129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ТЕРЕМОК</dc:creator>
  <cp:lastModifiedBy>ТЕРЕМОК</cp:lastModifiedBy>
  <cp:revision>22</cp:revision>
  <dcterms:created xsi:type="dcterms:W3CDTF">2023-01-09T11:16:58Z</dcterms:created>
  <dcterms:modified xsi:type="dcterms:W3CDTF">2023-01-19T05:52:02Z</dcterms:modified>
</cp:coreProperties>
</file>