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173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116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44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57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69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95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769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461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5628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320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15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C58FC6-89EC-4065-A5AE-82B7D55CA6CD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1A94B-E527-435D-A1DC-7874F28E19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07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30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Урок русского языка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Подготовила: учитель нач. классов</a:t>
            </a:r>
          </a:p>
          <a:p>
            <a:r>
              <a:rPr lang="ru-RU" sz="2400" dirty="0" smtClean="0"/>
              <a:t>Абдуллаева </a:t>
            </a:r>
            <a:r>
              <a:rPr lang="ru-RU" sz="2400" dirty="0" err="1" smtClean="0"/>
              <a:t>Патимат</a:t>
            </a:r>
            <a:r>
              <a:rPr lang="ru-RU" sz="2400" dirty="0" smtClean="0"/>
              <a:t> </a:t>
            </a:r>
            <a:r>
              <a:rPr lang="ru-RU" sz="2400" dirty="0" err="1" smtClean="0"/>
              <a:t>Тагировна</a:t>
            </a:r>
            <a:r>
              <a:rPr lang="ru-RU" sz="2400" dirty="0" smtClean="0"/>
              <a:t>.</a:t>
            </a:r>
          </a:p>
          <a:p>
            <a:endParaRPr lang="ru-RU" sz="2400" dirty="0"/>
          </a:p>
        </p:txBody>
      </p:sp>
      <p:pic>
        <p:nvPicPr>
          <p:cNvPr id="1026" name="Picture 2" descr="C:\Users\Тагир\Desktop\img_user_file_5df63fd6ecd74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51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Прочитайте загадку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980728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/>
              <a:t>У ……. солнышка</a:t>
            </a:r>
          </a:p>
          <a:p>
            <a:pPr marL="0" indent="0">
              <a:buNone/>
            </a:pPr>
            <a:r>
              <a:rPr lang="ru-RU" sz="5400" b="1" dirty="0"/>
              <a:t>Лучи не горячи,</a:t>
            </a:r>
            <a:br>
              <a:rPr lang="ru-RU" sz="5400" b="1" dirty="0"/>
            </a:br>
            <a:r>
              <a:rPr lang="ru-RU" sz="5400" b="1" dirty="0"/>
              <a:t>У …….. солнышка</a:t>
            </a:r>
            <a:br>
              <a:rPr lang="ru-RU" sz="5400" b="1" dirty="0"/>
            </a:br>
            <a:r>
              <a:rPr lang="ru-RU" sz="5400" b="1" dirty="0"/>
              <a:t>…….  лучи.  </a:t>
            </a:r>
          </a:p>
          <a:p>
            <a:pPr marL="0" indent="0">
              <a:buNone/>
            </a:pPr>
            <a:r>
              <a:rPr lang="ru-RU" sz="5400" b="1" dirty="0"/>
              <a:t>Что это?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3"/>
          <p:cNvSpPr txBox="1">
            <a:spLocks/>
          </p:cNvSpPr>
          <p:nvPr/>
        </p:nvSpPr>
        <p:spPr>
          <a:xfrm>
            <a:off x="3195135" y="5373216"/>
            <a:ext cx="591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0000"/>
                </a:solidFill>
              </a:rPr>
              <a:t>Опорные слова: жёлтенький и белый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7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/>
              <a:t>У жёлтенького солнышка</a:t>
            </a:r>
          </a:p>
          <a:p>
            <a:pPr marL="0" indent="0">
              <a:buNone/>
            </a:pPr>
            <a:r>
              <a:rPr lang="ru-RU" sz="4800" b="1" dirty="0"/>
              <a:t>Лучи не горячи,</a:t>
            </a:r>
            <a:br>
              <a:rPr lang="ru-RU" sz="4800" b="1" dirty="0"/>
            </a:br>
            <a:r>
              <a:rPr lang="ru-RU" sz="4800" b="1" dirty="0"/>
              <a:t>У жёлтенького солнышка</a:t>
            </a:r>
            <a:br>
              <a:rPr lang="ru-RU" sz="4800" b="1" dirty="0"/>
            </a:br>
            <a:r>
              <a:rPr lang="ru-RU" sz="4800" b="1" dirty="0"/>
              <a:t>Белые лучи.</a:t>
            </a:r>
          </a:p>
          <a:p>
            <a:pPr marL="0" indent="0">
              <a:buNone/>
            </a:pPr>
            <a:r>
              <a:rPr lang="ru-RU" sz="4800" b="1" dirty="0"/>
              <a:t>- Что это? </a:t>
            </a:r>
          </a:p>
        </p:txBody>
      </p:sp>
      <p:pic>
        <p:nvPicPr>
          <p:cNvPr id="1026" name="Picture 2" descr="C:\Users\stush\Desktop\romashka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708920"/>
            <a:ext cx="38100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237635" y="5353425"/>
            <a:ext cx="5915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/>
              <a:t>р</a:t>
            </a:r>
            <a:r>
              <a:rPr lang="ru-RU" sz="7200" b="1" u="sng" dirty="0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/>
              <a:t>машка</a:t>
            </a:r>
            <a:endParaRPr lang="ru-RU" sz="72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195136" y="5353425"/>
            <a:ext cx="184376" cy="307823"/>
          </a:xfrm>
          <a:prstGeom prst="line">
            <a:avLst/>
          </a:prstGeom>
          <a:ln w="412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873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i="1" dirty="0" smtClean="0">
                <a:solidFill>
                  <a:srgbClr val="7030A0"/>
                </a:solidFill>
              </a:rPr>
              <a:t>Роль  имён прилагательных в тексте. </a:t>
            </a:r>
            <a:endParaRPr lang="ru-RU" sz="60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60648"/>
            <a:ext cx="6552728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Тема урока:</a:t>
            </a:r>
            <a:endParaRPr lang="ru-RU" sz="6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313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8784976" cy="4929411"/>
          </a:xfrm>
        </p:spPr>
        <p:txBody>
          <a:bodyPr/>
          <a:lstStyle/>
          <a:p>
            <a:pPr marL="0" lvl="0" indent="0">
              <a:buNone/>
            </a:pPr>
            <a:r>
              <a:rPr lang="ru-RU" sz="5400" b="1" dirty="0" smtClean="0"/>
              <a:t>1)Весна прилетела к нам на крыльях.</a:t>
            </a:r>
          </a:p>
          <a:p>
            <a:pPr marL="0" lvl="0" indent="0">
              <a:buNone/>
            </a:pPr>
            <a:r>
              <a:rPr lang="ru-RU" sz="5400" b="1" dirty="0" smtClean="0"/>
              <a:t>2)Солнце светит и греет.</a:t>
            </a:r>
          </a:p>
          <a:p>
            <a:pPr marL="0" lvl="0" indent="0">
              <a:buNone/>
            </a:pPr>
            <a:r>
              <a:rPr lang="ru-RU" sz="5400" b="1" dirty="0" smtClean="0"/>
              <a:t>3)С крыш свисают сосульки.</a:t>
            </a:r>
          </a:p>
          <a:p>
            <a:pPr marL="0" lvl="0" indent="0">
              <a:buNone/>
            </a:pPr>
            <a:r>
              <a:rPr lang="ru-RU" sz="5400" b="1" dirty="0" smtClean="0"/>
              <a:t>4)Бегут ручьи.</a:t>
            </a:r>
          </a:p>
          <a:p>
            <a:pPr marL="0" lvl="0" indent="0">
              <a:buNone/>
            </a:pPr>
            <a:endParaRPr lang="ru-RU" sz="5400" b="1" dirty="0"/>
          </a:p>
          <a:p>
            <a:pPr marL="0" lvl="0" indent="0">
              <a:buNone/>
            </a:pPr>
            <a:endParaRPr lang="ru-RU" sz="5400" b="1" dirty="0" smtClean="0"/>
          </a:p>
          <a:p>
            <a:pPr marL="0" lvl="0" indent="0">
              <a:buNone/>
            </a:pPr>
            <a:endParaRPr lang="ru-RU" sz="5400" b="1" dirty="0"/>
          </a:p>
          <a:p>
            <a:pPr marL="0" lvl="0" indent="0">
              <a:buNone/>
            </a:pPr>
            <a:endParaRPr lang="ru-RU" sz="5400" b="1" dirty="0"/>
          </a:p>
          <a:p>
            <a:pPr marL="0" lvl="0" indent="0">
              <a:buNone/>
            </a:pPr>
            <a:endParaRPr lang="ru-RU" sz="5400" b="1" dirty="0" smtClean="0"/>
          </a:p>
          <a:p>
            <a:pPr marL="0" lvl="0" indent="0">
              <a:buNone/>
            </a:pPr>
            <a:endParaRPr lang="ru-RU" sz="5400" b="1" dirty="0"/>
          </a:p>
          <a:p>
            <a:pPr marL="0" lvl="0" indent="0">
              <a:buNone/>
            </a:pPr>
            <a:endParaRPr lang="ru-RU" sz="5400" b="1" dirty="0" smtClean="0"/>
          </a:p>
          <a:p>
            <a:pPr marL="0" lvl="0" indent="0">
              <a:buNone/>
            </a:pPr>
            <a:endParaRPr lang="ru-RU" sz="5400" b="1" dirty="0"/>
          </a:p>
          <a:p>
            <a:pPr marL="0" lvl="0" indent="0">
              <a:buNone/>
            </a:pPr>
            <a:endParaRPr lang="ru-RU" sz="5400" b="1" dirty="0" smtClean="0"/>
          </a:p>
          <a:p>
            <a:pPr marL="0" lvl="0" indent="0">
              <a:buNone/>
            </a:pPr>
            <a:endParaRPr lang="ru-RU" sz="5400" b="1" dirty="0"/>
          </a:p>
          <a:p>
            <a:pPr marL="0" lvl="0" indent="0">
              <a:buNone/>
            </a:pPr>
            <a:endParaRPr lang="ru-RU" sz="5400" b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Прочитай текст.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7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507288" cy="4713387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Как цвет украшает рисунок ,так прилагательные украшают нашу речь.</a:t>
            </a:r>
            <a:endParaRPr lang="ru-RU" sz="6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Вывод:</a:t>
            </a:r>
            <a:endParaRPr lang="ru-RU" sz="6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74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492897"/>
            <a:ext cx="8229600" cy="2376264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Прилагательное - это самая изобразительная часть речи. Они могут описать цвет, запах, форму любого предмета, рассказать о наших чувствах, характере </a:t>
            </a:r>
            <a:r>
              <a:rPr lang="ru-RU" b="1" dirty="0" smtClean="0"/>
              <a:t>настроении.</a:t>
            </a:r>
            <a:endParaRPr lang="ru-RU" b="1" dirty="0"/>
          </a:p>
        </p:txBody>
      </p:sp>
      <p:pic>
        <p:nvPicPr>
          <p:cNvPr id="4" name="Picture 2" descr="C:\Documents and Settings\Admin\Рабочий стол\новые картинки\0a2e3f619d2129dcb88ec0920f9978c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188640"/>
            <a:ext cx="3240360" cy="2149996"/>
          </a:xfrm>
          <a:prstGeom prst="rect">
            <a:avLst/>
          </a:prstGeom>
          <a:noFill/>
        </p:spPr>
      </p:pic>
      <p:pic>
        <p:nvPicPr>
          <p:cNvPr id="5" name="Picture 2" descr="C:\Documents and Settings\Admin\Рабочий стол\новые картинки\66249954_1289042878_th_abec6cf0afd30522ba57ee33c5df12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877" y="4509120"/>
            <a:ext cx="2805298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3228" y="188640"/>
            <a:ext cx="3387594" cy="2149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512" y="4526505"/>
            <a:ext cx="3312368" cy="2191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7042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395536" y="0"/>
            <a:ext cx="8229600" cy="2348880"/>
          </a:xfrm>
        </p:spPr>
        <p:txBody>
          <a:bodyPr>
            <a:normAutofit/>
          </a:bodyPr>
          <a:lstStyle/>
          <a:p>
            <a:pPr marL="0" indent="0" defTabSz="449170">
              <a:buFont typeface="Times New Roman" pitchFamily="16" charset="0"/>
              <a:buNone/>
              <a:defRPr/>
            </a:pPr>
            <a:r>
              <a:rPr lang="ru-RU" dirty="0" smtClean="0">
                <a:cs typeface="+mn-cs"/>
              </a:rPr>
              <a:t>    </a:t>
            </a:r>
          </a:p>
          <a:p>
            <a:pPr marL="0" indent="0" defTabSz="449170">
              <a:buFont typeface="Times New Roman" pitchFamily="16" charset="0"/>
              <a:buNone/>
              <a:defRPr/>
            </a:pPr>
            <a:endParaRPr lang="ru-RU" dirty="0">
              <a:cs typeface="+mn-cs"/>
            </a:endParaRPr>
          </a:p>
          <a:p>
            <a:pPr marL="0" indent="0" algn="ctr" defTabSz="449170">
              <a:buFont typeface="Times New Roman" pitchFamily="16" charset="0"/>
              <a:buNone/>
              <a:defRPr/>
            </a:pPr>
            <a:r>
              <a:rPr lang="ru-RU" dirty="0" smtClean="0">
                <a:cs typeface="+mn-cs"/>
              </a:rPr>
              <a:t> </a:t>
            </a:r>
            <a:r>
              <a:rPr lang="ru-RU" sz="49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Спасибо за работу на уроке!</a:t>
            </a:r>
          </a:p>
        </p:txBody>
      </p:sp>
      <p:pic>
        <p:nvPicPr>
          <p:cNvPr id="2051" name="Picture 3" descr="C:\Users\stush\Desktop\depositphotos_185087656-stock-illustration-school-bell-golden-polished-form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8" t="3956" r="6426" b="10294"/>
          <a:stretch/>
        </p:blipFill>
        <p:spPr bwMode="auto">
          <a:xfrm>
            <a:off x="2745502" y="2708920"/>
            <a:ext cx="3733634" cy="3939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45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116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Урок русского языка</vt:lpstr>
      <vt:lpstr>Прочитайте загадку</vt:lpstr>
      <vt:lpstr>Презентация PowerPoint</vt:lpstr>
      <vt:lpstr>Презентация PowerPoint</vt:lpstr>
      <vt:lpstr>Прочитай текст.</vt:lpstr>
      <vt:lpstr>Вывод: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Ип</dc:creator>
  <cp:lastModifiedBy>Тагир</cp:lastModifiedBy>
  <cp:revision>11</cp:revision>
  <dcterms:created xsi:type="dcterms:W3CDTF">2019-03-11T09:26:19Z</dcterms:created>
  <dcterms:modified xsi:type="dcterms:W3CDTF">2021-03-14T17:52:52Z</dcterms:modified>
</cp:coreProperties>
</file>