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5" r:id="rId5"/>
    <p:sldId id="259" r:id="rId6"/>
    <p:sldId id="260" r:id="rId7"/>
    <p:sldId id="264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8000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2" d="100"/>
          <a:sy n="82" d="100"/>
        </p:scale>
        <p:origin x="72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977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7094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07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47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802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27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73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228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73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963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A2DBC-9B1F-4D99-B2DD-CF50E25E64F9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F4F791-7008-41C7-AACF-B61C33627C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07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hdphoto1.wdp" Type="http://schemas.microsoft.com/office/2007/relationships/hdphoto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hdphoto3.wdp" Type="http://schemas.microsoft.com/office/2007/relationships/hdphoto"/><Relationship Id="rId5" Target="../media/image5.jpeg" Type="http://schemas.openxmlformats.org/officeDocument/2006/relationships/image"/><Relationship Id="rId4" Target="../media/hdphoto2.wdp" Type="http://schemas.microsoft.com/office/2007/relationships/hdphoto"/></Relationships>
</file>

<file path=ppt/slides/_rels/slide3.xml.rels><?xml version="1.0" encoding="UTF-8" standalone="yes" ?><Relationships xmlns="http://schemas.openxmlformats.org/package/2006/relationships"><Relationship Id="rId3" Target="../media/image6.pn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hdphoto5.wdp" Type="http://schemas.microsoft.com/office/2007/relationships/hdphoto"/><Relationship Id="rId5" Target="../media/image7.png" Type="http://schemas.openxmlformats.org/officeDocument/2006/relationships/image"/><Relationship Id="rId4" Target="../media/hdphoto4.wdp" Type="http://schemas.microsoft.com/office/2007/relationships/hdphoto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hdphoto6.wdp" Type="http://schemas.microsoft.com/office/2007/relationships/hdphoto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hdphoto7.wdp" Type="http://schemas.microsoft.com/office/2007/relationships/hdphoto"/></Relationships>
</file>

<file path=ppt/slides/_rels/slide6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hdphoto8.wdp" Type="http://schemas.microsoft.com/office/2007/relationships/hdphoto"/></Relationships>
</file>

<file path=ppt/slides/_rels/slide7.xml.rels><?xml version="1.0" encoding="UTF-8" standalone="yes" ?><Relationships xmlns="http://schemas.openxmlformats.org/package/2006/relationships"><Relationship Id="rId3" Target="../media/image12.pn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hdphoto10.wdp" Type="http://schemas.microsoft.com/office/2007/relationships/hdphoto"/><Relationship Id="rId5" Target="../media/image13.png" Type="http://schemas.openxmlformats.org/officeDocument/2006/relationships/image"/><Relationship Id="rId4" Target="../media/hdphoto9.wdp" Type="http://schemas.microsoft.com/office/2007/relationships/hdphoto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5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83975"/>
            <a:ext cx="12192001" cy="694197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1996750" y="4234018"/>
            <a:ext cx="9643561" cy="2316284"/>
          </a:xfrm>
        </p:spPr>
        <p:txBody>
          <a:bodyPr>
            <a:normAutofit lnSpcReduction="10000"/>
          </a:bodyPr>
          <a:lstStyle/>
          <a:p>
            <a:pPr algn="r"/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Выполнила:</a:t>
            </a:r>
            <a:b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воспитатель: </a:t>
            </a:r>
            <a:r>
              <a:rPr b="1" dirty="0" err="1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Спицина</a:t>
            </a: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 Т.И.</a:t>
            </a:r>
            <a:b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младшая группа «СКАЗКА»</a:t>
            </a:r>
          </a:p>
          <a:p>
            <a:pPr algn="r"/>
            <a:endParaRPr dirty="0" lang="ru-RU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pPr algn="r"/>
            <a:endParaRPr dirty="0" lang="ru-RU" smtClean="0">
              <a:latin charset="0" panose="02020603050405020304" pitchFamily="18" typeface="Times New Roman"/>
              <a:cs charset="0" panose="02020603050405020304" pitchFamily="18" typeface="Times New Roman"/>
            </a:endParaRPr>
          </a:p>
          <a:p>
            <a:r>
              <a:rPr b="1" dirty="0" lang="ru-RU" smtClean="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2023г</a:t>
            </a:r>
            <a:endParaRPr b="1" dirty="0" lang="ru-RU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124" l="64" r="200" t="25"/>
          <a:stretch/>
        </p:blipFill>
        <p:spPr>
          <a:xfrm>
            <a:off x="338516" y="793929"/>
            <a:ext cx="4007901" cy="5186168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sp>
        <p:nvSpPr>
          <p:cNvPr id="7" name="Облако 6"/>
          <p:cNvSpPr/>
          <p:nvPr/>
        </p:nvSpPr>
        <p:spPr>
          <a:xfrm>
            <a:off x="4301412" y="324491"/>
            <a:ext cx="7614744" cy="3909527"/>
          </a:xfrm>
          <a:prstGeom prst="clou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91423" y="640080"/>
            <a:ext cx="7248890" cy="2869883"/>
          </a:xfrm>
        </p:spPr>
        <p:txBody>
          <a:bodyPr>
            <a:normAutofit/>
          </a:bodyPr>
          <a:lstStyle/>
          <a:p>
            <a:r>
              <a:rPr b="1" dirty="0" lang="ru-RU" smtClean="0" sz="4400">
                <a:ln w="22225">
                  <a:noFill/>
                  <a:prstDash val="solid"/>
                </a:ln>
                <a:solidFill>
                  <a:srgbClr val="FF006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Стихотворение</a:t>
            </a:r>
            <a:r>
              <a:rPr b="1" dirty="0" lang="ru-RU" smtClean="0" sz="44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4400">
                <a:solidFill>
                  <a:srgbClr val="FF000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44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«ПОСИДИМ В ТИШИНЕ»</a:t>
            </a:r>
            <a:r>
              <a:rPr b="1" dirty="0" lang="ru-RU" smtClean="0" sz="4400">
                <a:solidFill>
                  <a:srgbClr val="00B0F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b="1" dirty="0" lang="ru-RU" smtClean="0" sz="4400">
                <a:solidFill>
                  <a:srgbClr val="00B0F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b="1" dirty="0" lang="ru-RU" smtClean="0" sz="4400">
                <a:solidFill>
                  <a:srgbClr val="FF0066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Е. Благинина</a:t>
            </a:r>
            <a:endParaRPr b="1" dirty="0" lang="ru-RU" sz="4400">
              <a:solidFill>
                <a:srgbClr val="FF0066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7710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42973"/>
            <a:ext cx="12193057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65125"/>
            <a:ext cx="2331720" cy="263715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спит, она устала…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и я играть не стала!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02425" y="0"/>
            <a:ext cx="6696269" cy="6742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92541" y="2397968"/>
            <a:ext cx="4233161" cy="42758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714014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42973"/>
            <a:ext cx="12193057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539" y="345233"/>
            <a:ext cx="3797559" cy="1679510"/>
          </a:xfrm>
        </p:spPr>
        <p:txBody>
          <a:bodyPr>
            <a:normAutofit/>
          </a:bodyPr>
          <a:lstStyle/>
          <a:p>
            <a:pPr marL="899160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волчка не завожу,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уселась и сижу.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5" b="99261" l="94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7355" y="-174256"/>
            <a:ext cx="6957526" cy="70752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400" r="98200"/>
                    </a14:imgEffect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112928">
            <a:off x="6765860" y="2200471"/>
            <a:ext cx="2602074" cy="2602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48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42973"/>
            <a:ext cx="12193057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049" y="243827"/>
            <a:ext cx="3323253" cy="214481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шумят мои игрушки.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Тихо в комнате пустой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36302" y="550507"/>
            <a:ext cx="8538606" cy="5990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00666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42973"/>
            <a:ext cx="12193057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604" y="365125"/>
            <a:ext cx="2976465" cy="3245822"/>
          </a:xfrm>
        </p:spPr>
        <p:txBody>
          <a:bodyPr>
            <a:normAutofit/>
          </a:bodyPr>
          <a:lstStyle/>
          <a:p>
            <a:pPr marL="899160">
              <a:spcAft>
                <a:spcPts val="0"/>
              </a:spcAft>
            </a:pPr>
            <a:r>
              <a:rPr dirty="0" lang="ru-RU" sz="24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А по маминой подушке</a:t>
            </a:r>
            <a: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</a:rPr>
              <a:t/>
            </a:r>
            <a:b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</a:rPr>
            </a:br>
            <a:r>
              <a:rPr dirty="0" lang="ru-RU" sz="24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</a:rPr>
              <a:t>Луч крадется золотой.</a:t>
            </a:r>
            <a: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</a:rPr>
              <a:t/>
            </a:r>
            <a:b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</a:rPr>
            </a:br>
            <a:endParaRPr dirty="0" lang="ru-RU" sz="2400"/>
          </a:p>
        </p:txBody>
      </p:sp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b="178" l="170" r="195" t="131"/>
          <a:stretch/>
        </p:blipFill>
        <p:spPr>
          <a:xfrm>
            <a:off x="3928189" y="0"/>
            <a:ext cx="8042986" cy="6858000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71380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42973"/>
            <a:ext cx="12192528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3" y="365125"/>
            <a:ext cx="3638940" cy="3852312"/>
          </a:xfrm>
        </p:spPr>
        <p:txBody>
          <a:bodyPr>
            <a:noAutofit/>
          </a:bodyPr>
          <a:lstStyle/>
          <a:p>
            <a:pPr marL="89916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сказала я лучу: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Я тоже двигаться хочу!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бы многого хотела: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Вслух читать и мяч катать,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37156" y="538000"/>
            <a:ext cx="7717539" cy="57881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1189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42973"/>
            <a:ext cx="12193057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572" y="365125"/>
            <a:ext cx="3041780" cy="234075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бы песенку пропела,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б могла похохотать…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707" l="140" r="99021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38448" y="365125"/>
            <a:ext cx="3980800" cy="56956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837" l="0" r="98907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78135" y="1101012"/>
            <a:ext cx="4794865" cy="53450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3925394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42973"/>
            <a:ext cx="12193057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172339" cy="1325563"/>
          </a:xfrm>
        </p:spPr>
        <p:txBody>
          <a:bodyPr>
            <a:noAutofit/>
          </a:bodyPr>
          <a:lstStyle/>
          <a:p>
            <a:pPr marL="899160">
              <a:spcAft>
                <a:spcPts val="0"/>
              </a:spcAft>
            </a:pPr>
            <a:r>
              <a:rPr dirty="0" lang="ru-RU" sz="24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Да мало ль я чего хочу!</a:t>
            </a:r>
            <a: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</a:br>
            <a:r>
              <a:rPr dirty="0" lang="ru-RU" sz="2400">
                <a:solidFill>
                  <a:srgbClr val="000000"/>
                </a:solidFill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>Но мама спит – и я молчу.</a:t>
            </a:r>
            <a: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  <a:t/>
            </a:r>
            <a:br>
              <a:rPr dirty="0" lang="ru-RU" sz="2400">
                <a:latin charset="0" panose="02020603050405020304" pitchFamily="18" typeface="Times New Roman"/>
                <a:ea charset="0" panose="02020603050405020304" pitchFamily="18" typeface="Times New Roman"/>
                <a:cs charset="0" panose="02020603050405020304" pitchFamily="18" typeface="Times New Roman"/>
              </a:rPr>
            </a:br>
            <a:endParaRPr dirty="0" lang="ru-RU" sz="2400"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5" t="5"/>
          <a:stretch/>
        </p:blipFill>
        <p:spPr>
          <a:xfrm>
            <a:off x="6941975" y="365125"/>
            <a:ext cx="4562668" cy="6096996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b="272" r="195" t="269"/>
          <a:stretch/>
        </p:blipFill>
        <p:spPr>
          <a:xfrm>
            <a:off x="560691" y="1825625"/>
            <a:ext cx="5707261" cy="4212512"/>
          </a:xfrm>
          <a:prstGeom prst="round2DiagRect">
            <a:avLst>
              <a:gd fmla="val 16667" name="adj1"/>
              <a:gd fmla="val 0" name="adj2"/>
            </a:avLst>
          </a:prstGeom>
          <a:ln cap="sq" w="88900">
            <a:solidFill>
              <a:srgbClr val="FFFFFF"/>
            </a:solidFill>
            <a:miter lim="800000"/>
          </a:ln>
          <a:effectLst>
            <a:outerShdw algn="tl" blurRad="254000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6051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9" y="-42973"/>
            <a:ext cx="12193057" cy="6943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289" y="177282"/>
            <a:ext cx="3707629" cy="4665306"/>
          </a:xfrm>
        </p:spPr>
        <p:txBody>
          <a:bodyPr>
            <a:noAutofit/>
          </a:bodyPr>
          <a:lstStyle/>
          <a:p>
            <a:pPr marL="899160"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Луч метнулся по стене,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потом скользнул ко мне.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Ничего, - шепнул он будто, -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Посидим и в тишине!..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56918" y="597258"/>
            <a:ext cx="8136292" cy="61022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544900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40</Words>
  <Application>Microsoft Office PowerPoint</Application>
  <PresentationFormat>Широкоэкранный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Стихотворение «ПОСИДИМ В ТИШИНЕ» Е. Благинина</vt:lpstr>
      <vt:lpstr>Мама спит, она устала… Ну, и я играть не стала! </vt:lpstr>
      <vt:lpstr> Я волчка не завожу, А уселась и сижу. </vt:lpstr>
      <vt:lpstr>Не шумят мои игрушки. Тихо в комнате пустой</vt:lpstr>
      <vt:lpstr>А по маминой подушке Луч крадется золотой. </vt:lpstr>
      <vt:lpstr>И сказала я лучу: - Я тоже двигаться хочу! Я бы многого хотела: Вслух читать и мяч катать, </vt:lpstr>
      <vt:lpstr>Я бы песенку пропела, Я б могла похохотать… </vt:lpstr>
      <vt:lpstr>Да мало ль я чего хочу! Но мама спит – и я молчу. </vt:lpstr>
      <vt:lpstr>Луч метнулся по стене, А потом скользнул ко мне. - Ничего, - шепнул он будто, - Посидим и в тишине!..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Е. Благинина «ПОСИДИМ В ТИШИНЕ»</dc:title>
  <dc:creator>Татьяна</dc:creator>
  <cp:lastModifiedBy>Татьяна</cp:lastModifiedBy>
  <cp:revision>5</cp:revision>
  <dcterms:created xsi:type="dcterms:W3CDTF">2023-01-30T18:50:14Z</dcterms:created>
  <dcterms:modified xsi:type="dcterms:W3CDTF">2023-01-30T19:25:31Z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2157159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