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79" r:id="rId4"/>
    <p:sldId id="257" r:id="rId5"/>
    <p:sldId id="269" r:id="rId6"/>
    <p:sldId id="262" r:id="rId7"/>
    <p:sldId id="270" r:id="rId8"/>
    <p:sldId id="271" r:id="rId9"/>
    <p:sldId id="280" r:id="rId10"/>
    <p:sldId id="272" r:id="rId11"/>
    <p:sldId id="281" r:id="rId12"/>
    <p:sldId id="273" r:id="rId13"/>
    <p:sldId id="274" r:id="rId14"/>
    <p:sldId id="275" r:id="rId15"/>
    <p:sldId id="277" r:id="rId16"/>
    <p:sldId id="276" r:id="rId17"/>
    <p:sldId id="278" r:id="rId18"/>
    <p:sldId id="26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43042" y="428604"/>
            <a:ext cx="6000792" cy="3786214"/>
          </a:xfrm>
          <a:prstGeom prst="rect">
            <a:avLst/>
          </a:prstGeom>
          <a:solidFill>
            <a:srgbClr val="336600"/>
          </a:solidFill>
          <a:ln w="187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b="1" dirty="0">
                <a:latin typeface="Monotype Corsiva" pitchFamily="66" charset="0"/>
              </a:rPr>
              <a:t>Изложение</a:t>
            </a:r>
          </a:p>
          <a:p>
            <a:pPr algn="ctr"/>
            <a:r>
              <a:rPr lang="ru-RU" sz="6000" b="1" dirty="0">
                <a:solidFill>
                  <a:srgbClr val="FF0000"/>
                </a:solidFill>
                <a:latin typeface="Monotype Corsiva" pitchFamily="66" charset="0"/>
              </a:rPr>
              <a:t>2 класс</a:t>
            </a:r>
          </a:p>
        </p:txBody>
      </p:sp>
      <p:pic>
        <p:nvPicPr>
          <p:cNvPr id="6" name="Picture 40" descr="26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214686"/>
            <a:ext cx="857250" cy="857250"/>
          </a:xfrm>
          <a:prstGeom prst="rect">
            <a:avLst/>
          </a:prstGeom>
          <a:noFill/>
        </p:spPr>
      </p:pic>
      <p:pic>
        <p:nvPicPr>
          <p:cNvPr id="10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715008" y="5214950"/>
            <a:ext cx="1643074" cy="11430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1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плана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План.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1.Ёж Пушок.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Как ёж просил еды?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</a:p>
        </p:txBody>
      </p:sp>
      <p:pic>
        <p:nvPicPr>
          <p:cNvPr id="3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033382" y="692696"/>
            <a:ext cx="1643074" cy="1143008"/>
          </a:xfrm>
          <a:prstGeom prst="rect">
            <a:avLst/>
          </a:prstGeom>
          <a:noFill/>
        </p:spPr>
      </p:pic>
      <p:pic>
        <p:nvPicPr>
          <p:cNvPr id="4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6804248" y="4653136"/>
            <a:ext cx="1643074" cy="1143008"/>
          </a:xfrm>
          <a:prstGeom prst="rect">
            <a:avLst/>
          </a:prstGeom>
          <a:noFill/>
        </p:spPr>
      </p:pic>
      <p:pic>
        <p:nvPicPr>
          <p:cNvPr id="5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868144" y="2441507"/>
            <a:ext cx="1643074" cy="1143008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55576" y="4941168"/>
            <a:ext cx="1643074" cy="1143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64509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65953"/>
            <a:ext cx="77048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доме жил ёжик. Он был ручной. Мы часто гладили ежа. Он прижимал к спине колючки и делался мягким. Мы его назвали Пушок.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Если Пушок хотел есть, то он гонялся за мной. Ёж пыхтел, фыркал и кусал за ноги. Так Пушок требовал еды.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Летом я брал гулять его в сад. Ёжик бегал по дороге. Он любил ловить жуков.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332656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32656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Деление текста на части</a:t>
            </a:r>
          </a:p>
        </p:txBody>
      </p:sp>
    </p:spTree>
    <p:extLst>
      <p:ext uri="{BB962C8B-B14F-4D97-AF65-F5344CB8AC3E}">
        <p14:creationId xmlns:p14="http://schemas.microsoft.com/office/powerpoint/2010/main" val="1678891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1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плана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План.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1.Ёж Пушок.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Как ёж просил еды?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Прогулка в саду.</a:t>
            </a:r>
          </a:p>
        </p:txBody>
      </p:sp>
      <p:pic>
        <p:nvPicPr>
          <p:cNvPr id="3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033382" y="692696"/>
            <a:ext cx="1643074" cy="1143008"/>
          </a:xfrm>
          <a:prstGeom prst="rect">
            <a:avLst/>
          </a:prstGeom>
          <a:noFill/>
        </p:spPr>
      </p:pic>
      <p:pic>
        <p:nvPicPr>
          <p:cNvPr id="4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55576" y="4797152"/>
            <a:ext cx="1643074" cy="1143008"/>
          </a:xfrm>
          <a:prstGeom prst="rect">
            <a:avLst/>
          </a:prstGeom>
          <a:noFill/>
        </p:spPr>
      </p:pic>
      <p:pic>
        <p:nvPicPr>
          <p:cNvPr id="5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652120" y="2645289"/>
            <a:ext cx="1643074" cy="1143008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6876256" y="5013176"/>
            <a:ext cx="1643074" cy="1143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50399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92697"/>
            <a:ext cx="5166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Озаглавьте текст.</a:t>
            </a:r>
          </a:p>
        </p:txBody>
      </p:sp>
      <p:pic>
        <p:nvPicPr>
          <p:cNvPr id="3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420888"/>
            <a:ext cx="3500462" cy="3609365"/>
          </a:xfrm>
          <a:prstGeom prst="rect">
            <a:avLst/>
          </a:prstGeom>
          <a:noFill/>
        </p:spPr>
      </p:pic>
      <p:pic>
        <p:nvPicPr>
          <p:cNvPr id="4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236296" y="1124744"/>
            <a:ext cx="1643074" cy="1143008"/>
          </a:xfrm>
          <a:prstGeom prst="rect">
            <a:avLst/>
          </a:prstGeom>
          <a:noFill/>
        </p:spPr>
      </p:pic>
      <p:pic>
        <p:nvPicPr>
          <p:cNvPr id="5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395536" y="691567"/>
            <a:ext cx="1643074" cy="1143008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020272" y="5080624"/>
            <a:ext cx="1643074" cy="1143008"/>
          </a:xfrm>
          <a:prstGeom prst="rect">
            <a:avLst/>
          </a:prstGeom>
          <a:noFill/>
        </p:spPr>
      </p:pic>
      <p:pic>
        <p:nvPicPr>
          <p:cNvPr id="7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870143" y="4509120"/>
            <a:ext cx="1643074" cy="1143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670145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548681"/>
            <a:ext cx="48062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Повтори текст</a:t>
            </a:r>
            <a:b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Пушок.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84784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В доме жил ёжик. Он был ручной. Мы часто гладили ежа. Он прижимал к спине колючки и делался мягким. Мы его назвали Пушок.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Если Пушок хотел есть, то он гонялся за мной. Ёж пыхтел, фыркал и кусал за ноги. Так Пушок требовал еды.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Летом я брал гулять его в сад. Ёжик бегал по дороге. Он любил ловить жуков.</a:t>
            </a:r>
          </a:p>
        </p:txBody>
      </p:sp>
    </p:spTree>
    <p:extLst>
      <p:ext uri="{BB962C8B-B14F-4D97-AF65-F5344CB8AC3E}">
        <p14:creationId xmlns:p14="http://schemas.microsoft.com/office/powerpoint/2010/main" val="1442738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1"/>
            <a:ext cx="813690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Пересказ по плану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План.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1.Ёж Пушок.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Как ёж просил еды?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Прогулка в саду.</a:t>
            </a:r>
          </a:p>
        </p:txBody>
      </p:sp>
      <p:pic>
        <p:nvPicPr>
          <p:cNvPr id="3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033382" y="692696"/>
            <a:ext cx="1643074" cy="1143008"/>
          </a:xfrm>
          <a:prstGeom prst="rect">
            <a:avLst/>
          </a:prstGeom>
          <a:noFill/>
        </p:spPr>
      </p:pic>
      <p:pic>
        <p:nvPicPr>
          <p:cNvPr id="4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323528" y="5157192"/>
            <a:ext cx="1643074" cy="1143008"/>
          </a:xfrm>
          <a:prstGeom prst="rect">
            <a:avLst/>
          </a:prstGeom>
          <a:noFill/>
        </p:spPr>
      </p:pic>
      <p:pic>
        <p:nvPicPr>
          <p:cNvPr id="5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996952"/>
            <a:ext cx="3500462" cy="36093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2646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49694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Словарно- орфографическая работа</a:t>
            </a:r>
          </a:p>
          <a:p>
            <a:pPr algn="ctr"/>
            <a:r>
              <a:rPr lang="ru-RU" sz="24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Подбери проверочные слова. Вставь пропущенные буквы.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3132856" y="1741732"/>
            <a:ext cx="1404156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2800" dirty="0" err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к__лючки</a:t>
            </a: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-_____________________________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dirty="0" err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г_нялся</a:t>
            </a: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dirty="0" err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л_вить</a:t>
            </a: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dirty="0" err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мя_ким</a:t>
            </a: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_________________________________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dirty="0" err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</a:t>
            </a: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_-____________________________________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ё_-_____________________________________</a:t>
            </a:r>
          </a:p>
          <a:p>
            <a:pPr algn="ctr">
              <a:spcBef>
                <a:spcPct val="0"/>
              </a:spcBef>
              <a:defRPr/>
            </a:pPr>
            <a:endParaRPr lang="ru-RU" sz="2800" dirty="0">
              <a:solidFill>
                <a:srgbClr val="8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916832" y="3244334"/>
            <a:ext cx="860250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endParaRPr lang="ru-RU" sz="2800" dirty="0">
              <a:solidFill>
                <a:srgbClr val="8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800" dirty="0">
              <a:solidFill>
                <a:srgbClr val="8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endParaRPr lang="ru-RU" sz="2800" dirty="0">
              <a:solidFill>
                <a:srgbClr val="8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defRPr/>
            </a:pP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</a:t>
            </a:r>
            <a:r>
              <a:rPr lang="ru-RU" sz="2800" dirty="0" err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Ж_л</a:t>
            </a: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800" dirty="0" err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приж_мал,ёж_к</a:t>
            </a: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Ест_, </a:t>
            </a:r>
            <a:r>
              <a:rPr lang="ru-RU" sz="2800" dirty="0" err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гулят</a:t>
            </a: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_, ловит_.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dirty="0" err="1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Руч</a:t>
            </a: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(ь)ной.</a:t>
            </a:r>
          </a:p>
          <a:p>
            <a:pPr algn="ctr">
              <a:spcBef>
                <a:spcPct val="0"/>
              </a:spcBef>
              <a:defRPr/>
            </a:pP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Ч(а</a:t>
            </a:r>
            <a:r>
              <a:rPr lang="en-US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lang="ru-RU" sz="2800" dirty="0">
                <a:solidFill>
                  <a:srgbClr val="8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я)сто.</a:t>
            </a:r>
          </a:p>
        </p:txBody>
      </p:sp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104724" y="5465826"/>
            <a:ext cx="1643074" cy="1143008"/>
          </a:xfrm>
          <a:prstGeom prst="rect">
            <a:avLst/>
          </a:prstGeom>
          <a:noFill/>
        </p:spPr>
      </p:pic>
      <p:pic>
        <p:nvPicPr>
          <p:cNvPr id="7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236296" y="2348880"/>
            <a:ext cx="1643074" cy="1143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8362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1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Напиши изложение «Пушок» 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План.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1.Ёж Пушок.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Как ёж просил еды?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Прогулка в саду.</a:t>
            </a:r>
          </a:p>
        </p:txBody>
      </p:sp>
      <p:pic>
        <p:nvPicPr>
          <p:cNvPr id="3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2996952"/>
            <a:ext cx="3500462" cy="3609365"/>
          </a:xfrm>
          <a:prstGeom prst="rect">
            <a:avLst/>
          </a:prstGeom>
          <a:noFill/>
        </p:spPr>
      </p:pic>
      <p:pic>
        <p:nvPicPr>
          <p:cNvPr id="4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1979712" y="4895785"/>
            <a:ext cx="1643074" cy="1143008"/>
          </a:xfrm>
          <a:prstGeom prst="rect">
            <a:avLst/>
          </a:prstGeom>
          <a:noFill/>
        </p:spPr>
      </p:pic>
      <p:pic>
        <p:nvPicPr>
          <p:cNvPr id="5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736200" y="1368847"/>
            <a:ext cx="1102432" cy="766909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336638" y="526394"/>
            <a:ext cx="1211026" cy="8424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026461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X:\мама\Мои рисунки\сердечки, надписи,коробки,открытки\10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000240"/>
            <a:ext cx="3415390" cy="43020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714356"/>
            <a:ext cx="45154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Проверьте написанное.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8072462" y="5857892"/>
            <a:ext cx="571504" cy="500066"/>
          </a:xfrm>
          <a:prstGeom prst="actionButtonHom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428604"/>
            <a:ext cx="8319298" cy="3786214"/>
          </a:xfrm>
          <a:prstGeom prst="rect">
            <a:avLst/>
          </a:prstGeom>
          <a:solidFill>
            <a:srgbClr val="336600"/>
          </a:solidFill>
          <a:ln w="187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>
                <a:solidFill>
                  <a:srgbClr val="FF0000"/>
                </a:solidFill>
                <a:latin typeface="Monotype Corsiva" pitchFamily="66" charset="0"/>
              </a:rPr>
              <a:t>Загадка</a:t>
            </a:r>
          </a:p>
          <a:p>
            <a:pPr algn="ctr"/>
            <a:r>
              <a:rPr lang="ru-RU" sz="5400" b="1" dirty="0">
                <a:solidFill>
                  <a:srgbClr val="002060"/>
                </a:solidFill>
                <a:latin typeface="Monotype Corsiva" pitchFamily="66" charset="0"/>
              </a:rPr>
              <a:t>Подушечка с иголками</a:t>
            </a:r>
          </a:p>
          <a:p>
            <a:pPr algn="ctr"/>
            <a:r>
              <a:rPr lang="ru-RU" sz="5400" b="1" dirty="0">
                <a:solidFill>
                  <a:srgbClr val="002060"/>
                </a:solidFill>
                <a:latin typeface="Monotype Corsiva" pitchFamily="66" charset="0"/>
              </a:rPr>
              <a:t>Тихонечко лежала,</a:t>
            </a:r>
          </a:p>
          <a:p>
            <a:pPr algn="ctr"/>
            <a:r>
              <a:rPr lang="ru-RU" sz="5400" b="1" dirty="0">
                <a:solidFill>
                  <a:srgbClr val="002060"/>
                </a:solidFill>
                <a:latin typeface="Monotype Corsiva" pitchFamily="66" charset="0"/>
              </a:rPr>
              <a:t>Потом вдруг убежала. </a:t>
            </a:r>
          </a:p>
        </p:txBody>
      </p:sp>
      <p:pic>
        <p:nvPicPr>
          <p:cNvPr id="6" name="Picture 40" descr="26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28384" y="3280649"/>
            <a:ext cx="857250" cy="857250"/>
          </a:xfrm>
          <a:prstGeom prst="rect">
            <a:avLst/>
          </a:prstGeom>
          <a:noFill/>
        </p:spPr>
      </p:pic>
      <p:pic>
        <p:nvPicPr>
          <p:cNvPr id="10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611560" y="4509120"/>
            <a:ext cx="1643074" cy="1143008"/>
          </a:xfrm>
          <a:prstGeom prst="rect">
            <a:avLst/>
          </a:prstGeom>
          <a:noFill/>
        </p:spPr>
      </p:pic>
      <p:pic>
        <p:nvPicPr>
          <p:cNvPr id="7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033382" y="5229200"/>
            <a:ext cx="1643074" cy="1143008"/>
          </a:xfrm>
          <a:prstGeom prst="rect">
            <a:avLst/>
          </a:prstGeom>
          <a:noFill/>
        </p:spPr>
      </p:pic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357158" y="428604"/>
            <a:ext cx="1190506" cy="8281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0756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43042" y="428604"/>
            <a:ext cx="6000792" cy="3786214"/>
          </a:xfrm>
          <a:prstGeom prst="rect">
            <a:avLst/>
          </a:prstGeom>
          <a:solidFill>
            <a:srgbClr val="336600"/>
          </a:solidFill>
          <a:ln w="1873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Monotype Corsiva" pitchFamily="66" charset="0"/>
              </a:rPr>
              <a:t>Отгадка </a:t>
            </a:r>
          </a:p>
        </p:txBody>
      </p:sp>
      <p:pic>
        <p:nvPicPr>
          <p:cNvPr id="6" name="Picture 40" descr="26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214686"/>
            <a:ext cx="857250" cy="857250"/>
          </a:xfrm>
          <a:prstGeom prst="rect">
            <a:avLst/>
          </a:prstGeom>
          <a:noFill/>
        </p:spPr>
      </p:pic>
      <p:pic>
        <p:nvPicPr>
          <p:cNvPr id="9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49519"/>
            <a:ext cx="4178484" cy="4308481"/>
          </a:xfrm>
          <a:prstGeom prst="rect">
            <a:avLst/>
          </a:prstGeom>
          <a:noFill/>
        </p:spPr>
      </p:pic>
      <p:pic>
        <p:nvPicPr>
          <p:cNvPr id="10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5715008" y="5214950"/>
            <a:ext cx="1643074" cy="1143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8520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 flipH="1">
            <a:off x="5357818" y="5286388"/>
            <a:ext cx="1643074" cy="1143008"/>
          </a:xfrm>
          <a:prstGeom prst="rect">
            <a:avLst/>
          </a:prstGeom>
          <a:noFill/>
        </p:spPr>
      </p:pic>
      <p:pic>
        <p:nvPicPr>
          <p:cNvPr id="9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2500298" y="2428868"/>
            <a:ext cx="1643074" cy="1143008"/>
          </a:xfrm>
          <a:prstGeom prst="rect">
            <a:avLst/>
          </a:prstGeom>
          <a:noFill/>
        </p:spPr>
      </p:pic>
      <p:pic>
        <p:nvPicPr>
          <p:cNvPr id="7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 flipH="1">
            <a:off x="5929322" y="3429000"/>
            <a:ext cx="1714512" cy="1143008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1285852" y="4071942"/>
            <a:ext cx="1643074" cy="1143008"/>
          </a:xfrm>
          <a:prstGeom prst="rect">
            <a:avLst/>
          </a:prstGeom>
          <a:noFill/>
        </p:spPr>
      </p:pic>
      <p:pic>
        <p:nvPicPr>
          <p:cNvPr id="5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14348" y="5357826"/>
            <a:ext cx="1643074" cy="114300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571480"/>
            <a:ext cx="73901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Что вы знаете о жизни  ёжика?</a:t>
            </a:r>
          </a:p>
        </p:txBody>
      </p:sp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000892" y="5000636"/>
            <a:ext cx="1643074" cy="1143008"/>
          </a:xfrm>
          <a:prstGeom prst="rect">
            <a:avLst/>
          </a:prstGeom>
          <a:noFill/>
        </p:spPr>
      </p:pic>
      <p:pic>
        <p:nvPicPr>
          <p:cNvPr id="2050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1928794" y="1214422"/>
            <a:ext cx="5473297" cy="564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65953"/>
            <a:ext cx="77048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доме жил ёжик. Он был ручной. Мы часто гладили ежа. Он прижимал к спине колючки и делался мягким. Мы его назвали Пушок.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Если Пушок хотел есть, то он гонялся за мной. Ёж пыхтел, фыркал и кусал за ноги. Так Пушок требовал еды.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Летом я брал гулять его в сад. Ёжик бегал по дороге. Он любил ловить жуков.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332656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	Знакомство с текстом</a:t>
            </a:r>
          </a:p>
        </p:txBody>
      </p:sp>
    </p:spTree>
    <p:extLst>
      <p:ext uri="{BB962C8B-B14F-4D97-AF65-F5344CB8AC3E}">
        <p14:creationId xmlns:p14="http://schemas.microsoft.com/office/powerpoint/2010/main" val="1488243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571480"/>
            <a:ext cx="7598648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Где жил  ежик?</a:t>
            </a:r>
          </a:p>
          <a:p>
            <a:pPr algn="just">
              <a:lnSpc>
                <a:spcPct val="150000"/>
              </a:lnSpc>
            </a:pP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Каким был ежик?</a:t>
            </a:r>
          </a:p>
          <a:p>
            <a:pPr algn="just">
              <a:lnSpc>
                <a:spcPct val="150000"/>
              </a:lnSpc>
            </a:pP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 звали зверька?</a:t>
            </a:r>
          </a:p>
          <a:p>
            <a:pPr algn="just">
              <a:lnSpc>
                <a:spcPct val="150000"/>
              </a:lnSpc>
            </a:pP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Когда Пушок гонялся за хозяином?</a:t>
            </a:r>
          </a:p>
          <a:p>
            <a:pPr algn="just">
              <a:lnSpc>
                <a:spcPct val="150000"/>
              </a:lnSpc>
            </a:pP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 вел себя Пушок?</a:t>
            </a:r>
          </a:p>
          <a:p>
            <a:pPr algn="just">
              <a:lnSpc>
                <a:spcPct val="150000"/>
              </a:lnSpc>
            </a:pP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Как ежик требовал у хозяина еды?</a:t>
            </a:r>
          </a:p>
          <a:p>
            <a:pPr algn="just">
              <a:lnSpc>
                <a:spcPct val="150000"/>
              </a:lnSpc>
            </a:pPr>
            <a:r>
              <a:rPr lang="ru-RU" sz="28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Чем любил заниматься Пушок?</a:t>
            </a:r>
          </a:p>
          <a:p>
            <a:pPr algn="just"/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214422"/>
            <a:ext cx="8501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33CC"/>
                </a:solidFill>
              </a:rPr>
              <a:t>        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714620"/>
            <a:ext cx="8501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33CC"/>
                </a:solidFill>
              </a:rPr>
              <a:t>       </a:t>
            </a:r>
            <a:endParaRPr lang="ru-RU" sz="28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X:\мама\Мои рисунки\аниме мыши,черепаха\ANIMASHKI5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019" y="2899286"/>
            <a:ext cx="3643338" cy="3756686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4788024" y="599164"/>
            <a:ext cx="1643074" cy="1143008"/>
          </a:xfrm>
          <a:prstGeom prst="rect">
            <a:avLst/>
          </a:prstGeom>
          <a:noFill/>
        </p:spPr>
      </p:pic>
      <p:pic>
        <p:nvPicPr>
          <p:cNvPr id="7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 flipH="1">
            <a:off x="7256688" y="1383827"/>
            <a:ext cx="1571636" cy="1143008"/>
          </a:xfrm>
          <a:prstGeom prst="rect">
            <a:avLst/>
          </a:prstGeom>
          <a:noFill/>
        </p:spPr>
      </p:pic>
      <p:pic>
        <p:nvPicPr>
          <p:cNvPr id="8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3433713" y="5373216"/>
            <a:ext cx="1643074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65953"/>
            <a:ext cx="77048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доме жил ёжик. Он был ручной. Мы часто гладили ежа. Он прижимал к спине колючки и делался мягким. Мы его назвали Пушок.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Если Пушок хотел есть, то он гонялся за мной. Ёж пыхтел, фыркал и кусал за ноги. Так Пушок требовал еды.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Летом я брал гулять его в сад. Ёжик бегал по дороге. Он любил ловить жуков.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332656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32656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Деление текста на части</a:t>
            </a:r>
          </a:p>
        </p:txBody>
      </p:sp>
    </p:spTree>
    <p:extLst>
      <p:ext uri="{BB962C8B-B14F-4D97-AF65-F5344CB8AC3E}">
        <p14:creationId xmlns:p14="http://schemas.microsoft.com/office/powerpoint/2010/main" val="2207547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1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плана</a:t>
            </a:r>
          </a:p>
          <a:p>
            <a:pPr algn="ctr"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План.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1.Ёж Пушок.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pPr>
              <a:lnSpc>
                <a:spcPct val="150000"/>
              </a:lnSpc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</a:p>
        </p:txBody>
      </p:sp>
      <p:pic>
        <p:nvPicPr>
          <p:cNvPr id="3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7033382" y="692696"/>
            <a:ext cx="1643074" cy="1143008"/>
          </a:xfrm>
          <a:prstGeom prst="rect">
            <a:avLst/>
          </a:prstGeom>
          <a:noFill/>
        </p:spPr>
      </p:pic>
      <p:pic>
        <p:nvPicPr>
          <p:cNvPr id="4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6732240" y="4437112"/>
            <a:ext cx="1643074" cy="1143008"/>
          </a:xfrm>
          <a:prstGeom prst="rect">
            <a:avLst/>
          </a:prstGeom>
          <a:noFill/>
        </p:spPr>
      </p:pic>
      <p:pic>
        <p:nvPicPr>
          <p:cNvPr id="5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4788024" y="2564904"/>
            <a:ext cx="1643074" cy="1143008"/>
          </a:xfrm>
          <a:prstGeom prst="rect">
            <a:avLst/>
          </a:prstGeom>
          <a:noFill/>
        </p:spPr>
      </p:pic>
      <p:pic>
        <p:nvPicPr>
          <p:cNvPr id="6" name="Picture 2" descr="X:\мама\Мои рисунки\рамки\Рисунок1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5203" t="74216" r="61670" b="3574"/>
          <a:stretch>
            <a:fillRect/>
          </a:stretch>
        </p:blipFill>
        <p:spPr bwMode="auto">
          <a:xfrm>
            <a:off x="1187624" y="4437112"/>
            <a:ext cx="1643074" cy="1143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14932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65953"/>
            <a:ext cx="77048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доме жил ёжик. Он был ручной. Мы часто гладили ежа. Он прижимал к спине колючки и делался мягким. Мы его назвали Пушок.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Если Пушок хотел есть, то он гонялся за мной. Ёж пыхтел, фыркал и кусал за ноги. Так Пушок требовал еды.</a:t>
            </a:r>
          </a:p>
          <a:p>
            <a:pPr algn="just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Летом я брал гулять его в сад. Ёжик бегал по дороге. Он любил ловить жуков.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332656"/>
            <a:ext cx="5400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39752" y="332656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Деление текста на части</a:t>
            </a:r>
          </a:p>
        </p:txBody>
      </p:sp>
    </p:spTree>
    <p:extLst>
      <p:ext uri="{BB962C8B-B14F-4D97-AF65-F5344CB8AC3E}">
        <p14:creationId xmlns:p14="http://schemas.microsoft.com/office/powerpoint/2010/main" val="1678891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236</TotalTime>
  <Words>250</Words>
  <Application>Microsoft Office PowerPoint</Application>
  <PresentationFormat>Экран (4:3)</PresentationFormat>
  <Paragraphs>83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Calibri</vt:lpstr>
      <vt:lpstr>Monotype Corsiva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Анастасия Петровичева</cp:lastModifiedBy>
  <cp:revision>28</cp:revision>
  <dcterms:created xsi:type="dcterms:W3CDTF">2011-12-10T19:51:18Z</dcterms:created>
  <dcterms:modified xsi:type="dcterms:W3CDTF">2023-02-06T20:11:41Z</dcterms:modified>
</cp:coreProperties>
</file>