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22539B1A-827B-428A-A4A7-59A778938F93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ера Григорьева" initials="ВГ" lastIdx="1" clrIdx="0">
    <p:extLst>
      <p:ext uri="{19B8F6BF-5375-455C-9EA6-DF929625EA0E}">
        <p15:presenceInfo xmlns:p15="http://schemas.microsoft.com/office/powerpoint/2012/main" userId="d28a6f07af318ab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525362-E940-44BB-BFF0-9539377A71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FE919C1-F788-479B-8BC5-75FD3561A8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5026F8F-A82E-4FD3-8415-69A8F7BF8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6571D-71E6-4BB3-9959-85D24A33B71A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873F153-7E4F-4BFC-82D6-013E06CDF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83A77F4-D81A-4E70-BB16-72BF6EE26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46E2D-CBC5-401B-99F2-982673DC52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7899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3F124B-23BB-449D-90EE-DC48A89154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B0C5621-DB5E-4EF1-8643-3CD540C11E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ED58317-2C35-4F9F-9DAD-AB5591DC5A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6571D-71E6-4BB3-9959-85D24A33B71A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288982F-D6B5-40A6-B646-4D499A1DD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FD186B4-41E9-44B6-9F28-39195F5984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46E2D-CBC5-401B-99F2-982673DC52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9846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43FEF86D-383C-4F95-8D11-FF857AE3EC4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D861D7A-48A1-4BA4-BE61-C38CF40AB6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1480642-09EC-4F5F-BDD7-72C0CDCE47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6571D-71E6-4BB3-9959-85D24A33B71A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E53A049-CC0B-40D3-B23F-418816B41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C65C356-01FB-45DF-9DC6-5DF3BB11D5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46E2D-CBC5-401B-99F2-982673DC52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58618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D1AD31-FAC1-4165-B654-CC01EF531B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C804958-D248-473F-848C-0D64432EFF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31C95B9-9C21-47CE-89E5-0F451AD4A8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6571D-71E6-4BB3-9959-85D24A33B71A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F17982B-9FBC-4CBD-8091-B01111946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2F05991-C9C1-47FF-B62D-5F76E0435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46E2D-CBC5-401B-99F2-982673DC52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65541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3D8918-86B0-4982-9D98-E9B5C44A6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7195C66-C4E7-4062-907F-BB33D99C78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774A586-2A13-45BD-98F3-A624C22968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6571D-71E6-4BB3-9959-85D24A33B71A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FD68719-C332-49DC-AA50-393E63CE2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3110F7A-A721-4B2C-A013-24C9F23E7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46E2D-CBC5-401B-99F2-982673DC52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7796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6BC08D-1989-4706-9282-09CC926D31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D939CC7-39F3-40C7-BC62-9054EEC858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9275378-E531-4D17-BA1A-19891F1478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C08E950-A731-49DA-9724-4A7CB0122B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6571D-71E6-4BB3-9959-85D24A33B71A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F319919-7D5B-46BD-8855-2831A62235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A9E63ED-1844-48D4-945C-79A28B421C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46E2D-CBC5-401B-99F2-982673DC52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32158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E5EA11-A851-4B56-91E0-B082A0617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1ED8205-5887-4A65-92FD-5EAA0E5B51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9E03CD2-2A1F-42CA-8321-66CD9FD435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75EBC3C-DA51-4096-90FF-68069CBC371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B2E494C-232E-4E0F-8DF0-1F949A1A866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6564694-8B45-4E3C-AFAE-B746298C9B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6571D-71E6-4BB3-9959-85D24A33B71A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E12421DA-A96E-42E0-9DAA-5F0171D9B7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CD643BD-E584-4668-9401-FA98A0C0F1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46E2D-CBC5-401B-99F2-982673DC52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16450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25AACE-614D-4126-BBAD-84776FCA70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B375467-A6B5-4856-8B49-C0CC7FF899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6571D-71E6-4BB3-9959-85D24A33B71A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2751331-4DCA-4FCE-8ACE-0649051A34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AD39FCC-AFAB-483A-9725-04DE4BA1C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46E2D-CBC5-401B-99F2-982673DC52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4491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51D17A79-4E55-4F13-9C5A-F683ACB1F2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6571D-71E6-4BB3-9959-85D24A33B71A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8808C8E4-6370-4F4C-A42F-BD3F4D9D60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D5A9221-C29A-4638-A0FF-0D26DF129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46E2D-CBC5-401B-99F2-982673DC52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99759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D83572-31D3-43BC-8FC7-B321199229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69C070F-47DE-45DC-B141-E9F43C272D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CE5248A-1420-44E7-BBF1-ECB0E1A342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9B188D0-DEB1-499F-856C-342AF12A22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6571D-71E6-4BB3-9959-85D24A33B71A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BB64B70-3D4F-4A4D-A7C3-13D609BEEE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8791853-1987-4101-AE15-B53316669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46E2D-CBC5-401B-99F2-982673DC52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3978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6CA409-A2AC-4622-8B5B-62445B11A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F05A727-4E6E-41D4-9262-0BFD6701888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66A64E2-48FA-4609-A5EC-CD2CE40215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1F6EDE5-6DB4-47A0-A8D4-1ADD6B4777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6571D-71E6-4BB3-9959-85D24A33B71A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B260F14-D706-402D-9404-361D766CAD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73FAA26-9B7B-4328-98C6-A1FB92FD86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46E2D-CBC5-401B-99F2-982673DC52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3205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05D630-C7E5-409D-9AF6-86C0087AC8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F89E2B1-1BD7-4FDB-960B-A14A6088BD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6A1F6CF-BDCB-4114-9393-DF948C07C9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26571D-71E6-4BB3-9959-85D24A33B71A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3C819DC-512B-48B1-ABC3-AC07F5D888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BB04B04-E9FC-4D16-AE12-8E06F0ED46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846E2D-CBC5-401B-99F2-982673DC52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919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6A076D-ED94-47B6-93FA-13B4190F76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1760" y="2421969"/>
            <a:ext cx="9438640" cy="2014061"/>
          </a:xfrm>
        </p:spPr>
        <p:txBody>
          <a:bodyPr>
            <a:norm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Мастер-класс «Использование камешек «</a:t>
            </a:r>
            <a:r>
              <a:rPr lang="ru-RU" sz="3200" b="1" dirty="0" err="1">
                <a:solidFill>
                  <a:schemeClr val="accent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Марблс</a:t>
            </a: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 как средство развития художественно-творческих способностей детей»</a:t>
            </a:r>
            <a:endParaRPr lang="ru-RU" sz="3200" dirty="0">
              <a:solidFill>
                <a:schemeClr val="accent1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9FA0827-ED70-45F6-9DDB-C4B8B27666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5583238"/>
            <a:ext cx="9144000" cy="1193482"/>
          </a:xfrm>
        </p:spPr>
        <p:txBody>
          <a:bodyPr>
            <a:normAutofit/>
          </a:bodyPr>
          <a:lstStyle/>
          <a:p>
            <a:pPr algn="r"/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Григорьева Вера Сергеевна,</a:t>
            </a:r>
          </a:p>
          <a:p>
            <a:pPr algn="r"/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педагог-психолог</a:t>
            </a:r>
          </a:p>
          <a:p>
            <a:pPr algn="r"/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</a:t>
            </a:r>
          </a:p>
        </p:txBody>
      </p:sp>
    </p:spTree>
    <p:extLst>
      <p:ext uri="{BB962C8B-B14F-4D97-AF65-F5344CB8AC3E}">
        <p14:creationId xmlns:p14="http://schemas.microsoft.com/office/powerpoint/2010/main" val="714866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13995BBA-5476-4FD4-A452-CC7C5EDEB7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5344" y="112439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Нетрадиционная техника рисования камешками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«</a:t>
            </a:r>
            <a:r>
              <a:rPr lang="ru-RU" sz="28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dirty="0" err="1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28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2800" b="1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11791" t="17978"/>
          <a:stretch/>
        </p:blipFill>
        <p:spPr>
          <a:xfrm>
            <a:off x="486874" y="1089211"/>
            <a:ext cx="3440613" cy="23994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l="14082" t="19734"/>
          <a:stretch/>
        </p:blipFill>
        <p:spPr>
          <a:xfrm>
            <a:off x="4204322" y="1089213"/>
            <a:ext cx="3424617" cy="23994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/>
          <a:srcRect l="16193" t="5922" b="11772"/>
          <a:stretch/>
        </p:blipFill>
        <p:spPr>
          <a:xfrm>
            <a:off x="8291860" y="1089211"/>
            <a:ext cx="3257635" cy="23994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/>
          <a:srcRect l="3446" t="13185" b="7651"/>
          <a:stretch/>
        </p:blipFill>
        <p:spPr>
          <a:xfrm>
            <a:off x="516075" y="4020670"/>
            <a:ext cx="3411412" cy="21649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7"/>
          <a:srcRect l="3066" t="6179" b="9166"/>
          <a:stretch/>
        </p:blipFill>
        <p:spPr>
          <a:xfrm>
            <a:off x="4204322" y="4020670"/>
            <a:ext cx="3424617" cy="21515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8"/>
          <a:srcRect t="7591"/>
          <a:stretch/>
        </p:blipFill>
        <p:spPr>
          <a:xfrm>
            <a:off x="7905774" y="3754681"/>
            <a:ext cx="3920260" cy="27170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486874" y="685800"/>
            <a:ext cx="373738" cy="309282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217769" y="685800"/>
            <a:ext cx="373738" cy="309282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2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291860" y="685800"/>
            <a:ext cx="373738" cy="309282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3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92211" y="3600040"/>
            <a:ext cx="373738" cy="309282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4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204322" y="3600040"/>
            <a:ext cx="373738" cy="309282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5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7402199" y="6293222"/>
            <a:ext cx="373738" cy="309282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588273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91C4FA-6D0F-4633-8862-A93F50E356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60282" y="276621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410596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3F664E-A391-4A77-8301-AEB72621C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0282" y="78721"/>
            <a:ext cx="10515600" cy="1023657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Нетрадиционная техника – камешки «</a:t>
            </a:r>
            <a:r>
              <a:rPr lang="ru-RU" sz="28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dirty="0" err="1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28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2800" b="1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8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32B6CFC-7822-40D6-97FD-4DAEE43A34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917" y="953755"/>
            <a:ext cx="11134165" cy="125823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b="1" dirty="0" err="1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b="1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(</a:t>
            </a:r>
            <a:r>
              <a:rPr lang="ru-RU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пер. «мраморный»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)-</a:t>
            </a:r>
            <a:r>
              <a:rPr lang="ru-RU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стеклянные шарики или плоские камешки. Могут быть разных размеров, цвета и формы (</a:t>
            </a:r>
            <a:r>
              <a:rPr lang="ru-RU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приплюснутые, в форме сердечек, шариков, звездочек, овалов, многогранников и т.д.)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E0D85DE-FE45-4145-A6A7-5B49E436F7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397" y="2247783"/>
            <a:ext cx="3368122" cy="24274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24C19EA-0BB1-491E-AC3F-0793783299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3436" y="2211641"/>
            <a:ext cx="3245364" cy="24340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7FE50C6-083D-4321-8910-C553B3F5AF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17717" y="2211641"/>
            <a:ext cx="3245364" cy="24343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06693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-1511300" sx="100000" sy="100000" flip="none" algn="t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100856-DCB6-4EE0-A62E-A13EBDE690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3822"/>
            <a:ext cx="10515600" cy="1325563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камешков «</a:t>
            </a:r>
            <a:r>
              <a:rPr lang="ru-RU" sz="36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600" b="1" dirty="0" err="1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36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3600" b="1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100AE88-9484-4633-90F2-2D46C3E4D9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5931"/>
            <a:ext cx="6141720" cy="4351338"/>
          </a:xfrm>
        </p:spPr>
        <p:txBody>
          <a:bodyPr/>
          <a:lstStyle/>
          <a:p>
            <a:pPr marL="0" indent="0">
              <a:buNone/>
            </a:pPr>
            <a:r>
              <a:rPr lang="ru-RU" sz="24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внимания и памяти;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развитие мышления;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ориентировки на плоскости;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развитие с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ловарного запаса и связной речи, навыка счета;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развитие г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лазомера и тактильных ощущений;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развитие </a:t>
            </a:r>
            <a:r>
              <a:rPr lang="ru-RU" sz="2000" dirty="0" err="1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саморегуляции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развитие м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елкой моторики;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развитие творческих способностей.</a:t>
            </a:r>
            <a:endParaRPr lang="ru-RU" sz="4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4D7BB56-D942-4062-8D3D-8C5277C465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9920" y="1253331"/>
            <a:ext cx="4202748" cy="3436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2605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93E301-3779-4320-8CA4-42C7F0585D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177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творческих способностей ребенка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DFE1889-1180-4AE8-836D-0C4720D456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4220" y="1602105"/>
            <a:ext cx="10703560" cy="4351338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с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b="1" dirty="0" err="1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b="1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»: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Направленные на развитие мелкой моторики (база, необходимая для дальнейшего творческого развития ребенка).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Направленные на развитие творчества и фантазии.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0177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1D4C8C-B9EC-4BB6-B6F0-8AEF53EA56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4594"/>
            <a:ext cx="10515600" cy="1517968"/>
          </a:xfrm>
          <a:effectLst>
            <a:outerShdw blurRad="50800" dist="50800" dir="5400000" sx="1000" sy="1000" algn="ctr" rotWithShape="0">
              <a:srgbClr val="000000"/>
            </a:outerShdw>
            <a:reflection endPos="65000" dist="50800" dir="5400000" sy="-100000" algn="bl" rotWithShape="0"/>
          </a:effectLst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Развиваем мелкую моторику вместе с камешками «</a:t>
            </a:r>
            <a:r>
              <a:rPr lang="ru-RU" sz="28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dirty="0" err="1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28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2800" b="1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/>
              <a:t> 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6C0FBE09-707B-4572-9074-410BAE8FB09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9" t="1892" r="54944" b="50929"/>
          <a:stretch/>
        </p:blipFill>
        <p:spPr bwMode="auto">
          <a:xfrm>
            <a:off x="499205" y="1462536"/>
            <a:ext cx="1676400" cy="20529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B6A6A341-3888-4B3E-8C8D-4B8B8ECA135D}"/>
              </a:ext>
            </a:extLst>
          </p:cNvPr>
          <p:cNvSpPr/>
          <p:nvPr/>
        </p:nvSpPr>
        <p:spPr>
          <a:xfrm>
            <a:off x="367944" y="944432"/>
            <a:ext cx="3281082" cy="3838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>
                <a:solidFill>
                  <a:schemeClr val="accent1">
                    <a:lumMod val="50000"/>
                  </a:schemeClr>
                </a:solidFill>
              </a:rPr>
              <a:t>«Выложи по контуру», «Заполни изображение»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6A89F22A-BFDA-4AA5-BA53-513869BBEBE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720" t="51351" r="1086" b="2750"/>
          <a:stretch/>
        </p:blipFill>
        <p:spPr>
          <a:xfrm>
            <a:off x="2052862" y="2004612"/>
            <a:ext cx="1882589" cy="17929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F8C3273C-5A8F-4851-8286-80ACE4D77938}"/>
              </a:ext>
            </a:extLst>
          </p:cNvPr>
          <p:cNvSpPr/>
          <p:nvPr/>
        </p:nvSpPr>
        <p:spPr>
          <a:xfrm>
            <a:off x="8086164" y="3756152"/>
            <a:ext cx="2196353" cy="2868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>
                <a:solidFill>
                  <a:schemeClr val="accent1">
                    <a:lumMod val="50000"/>
                  </a:schemeClr>
                </a:solidFill>
              </a:rPr>
              <a:t>«Выложи букву, цифру»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C7EBFC7C-C316-42F9-8AF5-6BD514B3BE58}"/>
              </a:ext>
            </a:extLst>
          </p:cNvPr>
          <p:cNvSpPr/>
          <p:nvPr/>
        </p:nvSpPr>
        <p:spPr>
          <a:xfrm>
            <a:off x="8266669" y="1319100"/>
            <a:ext cx="3030071" cy="2868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«Последовательность»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0189C17C-42AF-4CFD-9E9E-5A72294F86D1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7815" y="1702769"/>
            <a:ext cx="2552700" cy="17240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A28C0545-6E69-4E88-A090-29743674506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0913" r="9862"/>
          <a:stretch/>
        </p:blipFill>
        <p:spPr>
          <a:xfrm>
            <a:off x="4624889" y="1590809"/>
            <a:ext cx="3134992" cy="193708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F16CE923-2227-47F7-BE9F-EDC0DD9B82AF}"/>
              </a:ext>
            </a:extLst>
          </p:cNvPr>
          <p:cNvSpPr/>
          <p:nvPr/>
        </p:nvSpPr>
        <p:spPr>
          <a:xfrm>
            <a:off x="4796581" y="1171239"/>
            <a:ext cx="3030071" cy="3479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>
                <a:solidFill>
                  <a:schemeClr val="accent1">
                    <a:lumMod val="50000"/>
                  </a:schemeClr>
                </a:solidFill>
              </a:rPr>
              <a:t>«Графический диктант»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EF54D87D-5935-4B85-A7E3-BA1392808730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0736" t="6749" r="19045" b="4155"/>
          <a:stretch/>
        </p:blipFill>
        <p:spPr>
          <a:xfrm>
            <a:off x="6311616" y="4242925"/>
            <a:ext cx="2513134" cy="17929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E86D8C15-3926-4E84-A0B8-7E0429A791F0}"/>
              </a:ext>
            </a:extLst>
          </p:cNvPr>
          <p:cNvSpPr/>
          <p:nvPr/>
        </p:nvSpPr>
        <p:spPr>
          <a:xfrm>
            <a:off x="1413350" y="3922438"/>
            <a:ext cx="3383231" cy="487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>
                <a:solidFill>
                  <a:schemeClr val="accent1">
                    <a:lumMod val="50000"/>
                  </a:schemeClr>
                </a:solidFill>
              </a:rPr>
              <a:t>«Чудесный  мешочек» или «Найди предмет»</a:t>
            </a: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E671D2B4-CE61-4C2A-B839-533A9CE79879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1663" b="10455"/>
          <a:stretch/>
        </p:blipFill>
        <p:spPr>
          <a:xfrm>
            <a:off x="8779853" y="4523167"/>
            <a:ext cx="3005329" cy="20529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505B3BE-77CA-41A6-B4E8-026932A5F2C5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24829" b="9828"/>
          <a:stretch/>
        </p:blipFill>
        <p:spPr>
          <a:xfrm>
            <a:off x="367944" y="4466387"/>
            <a:ext cx="2486662" cy="21664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0FA261E-4107-4914-BB40-C9675CB0EAD4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19368" b="13771"/>
          <a:stretch/>
        </p:blipFill>
        <p:spPr>
          <a:xfrm>
            <a:off x="3086564" y="4466387"/>
            <a:ext cx="2475202" cy="21664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25318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120414E-8805-497C-8644-D8B6E67979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2619" y="2230765"/>
            <a:ext cx="5412827" cy="3454494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«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Мозаика по образцу и замыслу»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Выкладывание  мозаика по образцу.</a:t>
            </a: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Игра предполагает обязательное использование шаблонов к заданию.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2.Задается выложить узор, используя воображение ребенка. (для примера можно предложить готовые картинки).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BA10FCE-6555-45D6-B38C-2C3F83C4C9A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555" t="15172" r="57273" b="16169"/>
          <a:stretch/>
        </p:blipFill>
        <p:spPr>
          <a:xfrm>
            <a:off x="6108825" y="4075607"/>
            <a:ext cx="2335766" cy="26272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7144D8C-AEE8-4144-98EE-7FD831BB70A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4427" t="43832" r="2"/>
          <a:stretch/>
        </p:blipFill>
        <p:spPr>
          <a:xfrm>
            <a:off x="6826575" y="536028"/>
            <a:ext cx="3878317" cy="33894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839100A-1D8C-4660-BF0F-0096A2E3419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5543" r="2293" b="59387"/>
          <a:stretch/>
        </p:blipFill>
        <p:spPr>
          <a:xfrm>
            <a:off x="8765734" y="4264265"/>
            <a:ext cx="3294307" cy="22499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77947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D87A5211-8552-47CD-A450-84F7667A04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385" y="1888110"/>
            <a:ext cx="5341883" cy="3297648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«</a:t>
            </a:r>
            <a:r>
              <a:rPr lang="ru-RU" sz="28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Сочинялки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dirty="0"/>
          </a:p>
          <a:p>
            <a:pPr marL="0" indent="0" algn="just">
              <a:buNone/>
            </a:pPr>
            <a:r>
              <a:rPr lang="ru-RU" dirty="0"/>
              <a:t>Камешки «</a:t>
            </a:r>
            <a:r>
              <a:rPr lang="ru-RU" sz="28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dirty="0" err="1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28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2800" b="1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dirty="0"/>
              <a:t> выкладываются в произвольном порядке. После предлагается ребенку составить рассказ. Содержание рассказа зависит от цвета и формы предложенных камешек.</a:t>
            </a:r>
          </a:p>
          <a:p>
            <a:pPr marL="0" indent="0" algn="just">
              <a:buNone/>
            </a:pP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t="18382" b="8280"/>
          <a:stretch/>
        </p:blipFill>
        <p:spPr>
          <a:xfrm>
            <a:off x="7028052" y="3928457"/>
            <a:ext cx="4569558" cy="25146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t="26000" b="23719"/>
          <a:stretch/>
        </p:blipFill>
        <p:spPr>
          <a:xfrm>
            <a:off x="6170296" y="927463"/>
            <a:ext cx="4306116" cy="28868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91247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>
            <a:extLst>
              <a:ext uri="{FF2B5EF4-FFF2-40B4-BE49-F238E27FC236}">
                <a16:creationId xmlns:a16="http://schemas.microsoft.com/office/drawing/2014/main" id="{67024FA5-E75F-4018-B5D1-C3C8386E9D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5118" y="201033"/>
            <a:ext cx="10534948" cy="1459601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«Дополни картинку»</a:t>
            </a:r>
          </a:p>
          <a:p>
            <a:pPr marL="0" indent="0" algn="just">
              <a:buNone/>
            </a:pPr>
            <a:r>
              <a:rPr lang="ru-RU" dirty="0"/>
              <a:t>Ребенку предлагается уже на заготовленном фоне дополнить сюжет картинки камешками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«</a:t>
            </a:r>
            <a:r>
              <a:rPr lang="ru-RU" sz="28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dirty="0" err="1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28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2800" b="1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33704E4-6F3E-4775-91CB-9A812C49F96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0275"/>
          <a:stretch/>
        </p:blipFill>
        <p:spPr>
          <a:xfrm>
            <a:off x="895118" y="2066668"/>
            <a:ext cx="3034720" cy="36444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86BDA16-9944-43A1-89D6-270870D6FA4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9931"/>
          <a:stretch/>
        </p:blipFill>
        <p:spPr>
          <a:xfrm>
            <a:off x="4415044" y="2216990"/>
            <a:ext cx="3361911" cy="40374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625F6F3-DFA1-432D-A6D7-87BE025460E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486" b="5486"/>
          <a:stretch/>
        </p:blipFill>
        <p:spPr>
          <a:xfrm>
            <a:off x="8262161" y="2066668"/>
            <a:ext cx="3034720" cy="36023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441587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DBD07C2D-DB4A-4D9B-BE2F-7E97E23DB2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6225" y="189777"/>
            <a:ext cx="10779549" cy="1926406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Игра «Художник»</a:t>
            </a:r>
          </a:p>
          <a:p>
            <a:pPr marL="0" indent="0" algn="just">
              <a:buNone/>
            </a:pPr>
            <a:r>
              <a:rPr lang="ru-RU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Детям предлагается пофантазировать и из камушков на листе бумаги выложить картину. Тема выбирается самостоятельно или предлагается педагогом.</a:t>
            </a:r>
          </a:p>
          <a:p>
            <a:pPr marL="0" indent="0" algn="ctr">
              <a:buNone/>
            </a:pP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D91924B-FAA3-4672-885F-82B226C01D5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265" t="559" r="15270"/>
          <a:stretch/>
        </p:blipFill>
        <p:spPr>
          <a:xfrm>
            <a:off x="6588457" y="2660098"/>
            <a:ext cx="4150660" cy="36014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/>
          <a:srcRect t="8148" b="-989"/>
          <a:stretch/>
        </p:blipFill>
        <p:spPr>
          <a:xfrm>
            <a:off x="706225" y="2271254"/>
            <a:ext cx="5135576" cy="35759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34069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995</TotalTime>
  <Words>320</Words>
  <Application>Microsoft Office PowerPoint</Application>
  <PresentationFormat>Широкоэкранный</PresentationFormat>
  <Paragraphs>43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Wingdings</vt:lpstr>
      <vt:lpstr>Тема Office</vt:lpstr>
      <vt:lpstr>Мастер-класс «Использование камешек «Марблс» как средство развития художественно-творческих способностей детей»</vt:lpstr>
      <vt:lpstr>Нетрадиционная техника – камешки «Марблс»</vt:lpstr>
      <vt:lpstr>Использование камешков «Марблс»</vt:lpstr>
      <vt:lpstr>Развитие творческих способностей ребенка </vt:lpstr>
      <vt:lpstr>Развиваем мелкую моторику вместе с камешками «Марблс»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камушек «Марблс» как средство развития художественно-творческих способностей детей</dc:title>
  <dc:creator>Вера Григорьева</dc:creator>
  <cp:lastModifiedBy>Вера Григорьева</cp:lastModifiedBy>
  <cp:revision>52</cp:revision>
  <dcterms:created xsi:type="dcterms:W3CDTF">2022-12-12T12:44:59Z</dcterms:created>
  <dcterms:modified xsi:type="dcterms:W3CDTF">2023-02-06T23:14:08Z</dcterms:modified>
</cp:coreProperties>
</file>