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sldIdLst>
    <p:sldId id="257" r:id="rId2"/>
    <p:sldId id="258" r:id="rId3"/>
    <p:sldId id="268" r:id="rId4"/>
    <p:sldId id="260" r:id="rId5"/>
    <p:sldId id="263" r:id="rId6"/>
    <p:sldId id="262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3B8DE-005F-42D3-AC4F-5C736859D55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7A658-08CB-425A-AD7C-390BD29B4E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29F21-09F2-4DE0-8E7C-62EA482CBA58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4296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9035" y="2132856"/>
            <a:ext cx="6858000" cy="2265888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по теме « Давления в </a:t>
            </a:r>
            <a:b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жидкости  и газах. Закон Паскаля.</a:t>
            </a:r>
            <a:endParaRPr lang="ru-RU" sz="5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="" xmlns:p14="http://schemas.microsoft.com/office/powerpoint/2010/main" val="305986202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04167E-6 -3.7037E-7 L 1.04167E-6 -0.0722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Если путь твой к познанию мира ведёт –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Как бы ни был он долгим и трудным – вперёд!»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поэт Фирдоуси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7"/>
            <a:ext cx="7772400" cy="1728193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rgbClr val="002060"/>
                </a:solidFill>
              </a:rPr>
              <a:t>1.Водолаз в жестком скафандре погружается на глубину 250м. Определите, какое давление испытывает водолаз на такой глубине в озере.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204864"/>
            <a:ext cx="7772400" cy="2606447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</a:rPr>
              <a:t>2.На какой глубине давление воды в море равно 412 кПа?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  часть работы. Вычислить  давление  на  дно  сосуда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33618675"/>
              </p:ext>
            </p:extLst>
          </p:nvPr>
        </p:nvGraphicFramePr>
        <p:xfrm>
          <a:off x="267102" y="1522789"/>
          <a:ext cx="8453388" cy="49550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51434"/>
                <a:gridCol w="347556"/>
                <a:gridCol w="4182943"/>
                <a:gridCol w="2771455"/>
              </a:tblGrid>
              <a:tr h="1982005">
                <a:tc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Задание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gridSpan="3">
                  <a:txBody>
                    <a:bodyPr/>
                    <a:lstStyle/>
                    <a:p>
                      <a:pPr algn="ctr" hangingPunct="0">
                        <a:spcAft>
                          <a:spcPts val="0"/>
                        </a:spcAft>
                      </a:pPr>
                      <a:r>
                        <a:rPr lang="ru-RU" sz="3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 сосуд налита   вода. Вычислить  давление   воды  на  дно   сосуда. Плотность   воды 1000 кг/м</a:t>
                      </a:r>
                      <a:r>
                        <a:rPr lang="ru-RU" sz="30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73008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Ваши  действия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</a:rPr>
                        <a:t>А</a:t>
                      </a:r>
                    </a:p>
                    <a:p>
                      <a:pPr hangingPunct="0"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MS Sans Serif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MS Sans Serif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</a:p>
                    <a:p>
                      <a:pPr hangingPunct="0"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MS Sans Serif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MS Sans Serif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MS Sans Serif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400" b="1" dirty="0">
                        <a:effectLst/>
                        <a:latin typeface="MS Sans Serif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Вычисления</a:t>
                      </a:r>
                    </a:p>
                    <a:p>
                      <a:pPr hangingPunct="0"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Ответ: </a:t>
                      </a:r>
                      <a:endParaRPr lang="ru-RU" sz="2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 rot="10800000" flipH="1">
            <a:off x="7865434" y="6220046"/>
            <a:ext cx="592164" cy="5528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1071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92506"/>
            <a:ext cx="7886700" cy="10876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знаний буквенных  обозначений  формул и  единиц  измерения физических  величин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829036743"/>
                  </p:ext>
                </p:extLst>
              </p:nvPr>
            </p:nvGraphicFramePr>
            <p:xfrm>
              <a:off x="1039527" y="1203155"/>
              <a:ext cx="10385660" cy="5352446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08969"/>
                    <a:gridCol w="5156955"/>
                    <a:gridCol w="1645742"/>
                    <a:gridCol w="2573994"/>
                  </a:tblGrid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Буквенное обозначения давления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ρ 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Буквенное обозначения плотности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Буквенное обозначения высоты   столба  жидкости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Ρ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Буквенное обозначения постоянной величины 9,8 Н/кг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Единицы  измерения  давления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Единицы измерения   высоты   столба жидкости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Па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Единицы  измерения   плотности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кг/м</a:t>
                          </a:r>
                          <a:r>
                            <a:rPr lang="ru-RU" sz="1800" baseline="300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70521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Формула  расчета  давления  жидкости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800">
                                    <a:effectLst/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ru-RU" sz="18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ru-RU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ρ</m:t>
                                    </m:r>
                                    <m:r>
                                      <a:rPr lang="ru-RU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lang="ru-RU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707161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800">
                                    <a:effectLst/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ru-RU" sz="18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𝑝</m:t>
                                    </m:r>
                                    <m:r>
                                      <a:rPr lang="ru-RU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num>
                                  <m:den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ru-RU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ρ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Формула  расчета  высоты   столба  жидкости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p=gph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769333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ru-RU" sz="1800">
                                    <a:effectLst/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ru-RU" sz="1800">
                                    <a:effectLst/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ru-RU" sz="18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1 </m:t>
                                    </m:r>
                                  </m:num>
                                  <m:den>
                                    <m:r>
                                      <a:rPr lang="en-US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ru-RU" sz="18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ρh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1800" dirty="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2829036743"/>
                  </p:ext>
                </p:extLst>
              </p:nvPr>
            </p:nvGraphicFramePr>
            <p:xfrm>
              <a:off x="779645" y="1203155"/>
              <a:ext cx="7789246" cy="5874608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756727"/>
                    <a:gridCol w="3867716"/>
                    <a:gridCol w="1234307"/>
                    <a:gridCol w="1930496"/>
                  </a:tblGrid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Буквенное обозначения давления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ρ 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Буквенное обозначения плотности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Буквенное обозначения высоты   столба  жидкости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Ρ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Буквенное обозначения постоянной величины 9,8 Н/кг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h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Единицы  измерения  давления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5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м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Единицы измерения   высоты   столба жидкости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Па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Единицы  измерения   плотности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кг/м</a:t>
                          </a:r>
                          <a:r>
                            <a:rPr lang="ru-RU" sz="1800" baseline="300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</a:tr>
                  <a:tr h="705210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Формула  расчета  давления  жидкости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1435" marR="51435" marT="0" marB="0">
                        <a:blipFill rotWithShape="0">
                          <a:blip r:embed="rId3"/>
                          <a:stretch>
                            <a:fillRect l="-303310" t="-406897" r="-946" b="-263793"/>
                          </a:stretch>
                        </a:blipFill>
                      </a:tcPr>
                    </a:tc>
                  </a:tr>
                  <a:tr h="707161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51435" marR="51435" marT="0" marB="0">
                        <a:blipFill rotWithShape="0">
                          <a:blip r:embed="rId3"/>
                          <a:stretch>
                            <a:fillRect l="-303310" t="-506897" r="-946" b="-163793"/>
                          </a:stretch>
                        </a:blipFill>
                      </a:tcPr>
                    </a:tc>
                  </a:tr>
                  <a:tr h="374586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Формула  расчета  высоты   столба  жидкости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10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p=gph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</a:tr>
                  <a:tr h="769333"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spcAft>
                              <a:spcPts val="0"/>
                            </a:spcAft>
                          </a:pPr>
                          <a:r>
                            <a:rPr lang="ru-RU" sz="1800"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11</a:t>
                          </a:r>
                          <a:endParaRPr lang="ru-RU" sz="1800">
                            <a:effectLst/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51435" marR="51435" marT="0" marB="0"/>
                    </a:tc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 marL="51435" marR="51435" marT="0" marB="0">
                        <a:blipFill rotWithShape="0">
                          <a:blip r:embed="rId3"/>
                          <a:stretch>
                            <a:fillRect l="-303310" t="-607937" r="-946" b="-158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="" xmlns:p14="http://schemas.microsoft.com/office/powerpoint/2010/main" val="3804235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Верно ли  утверждение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8133" y="1151069"/>
            <a:ext cx="7886700" cy="5521760"/>
          </a:xfrm>
        </p:spPr>
        <p:txBody>
          <a:bodyPr>
            <a:normAutofit fontScale="92500" lnSpcReduction="20000"/>
          </a:bodyPr>
          <a:lstStyle/>
          <a:p>
            <a:pPr marL="0" indent="0" hangingPunct="0">
              <a:buNone/>
            </a:pPr>
            <a:r>
              <a:rPr lang="ru-RU" dirty="0"/>
              <a:t>1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Давление 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газа  обусловлено  беспорядочным  движением  и  их  ударами о  стенки  сосуда.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Чем  выше  температура  газа  тем  давление  газа  меньше.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hangingPunc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С голубиной  давление в  жидкости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растет.</a:t>
            </a:r>
          </a:p>
          <a:p>
            <a:pPr marL="0" indent="0" hangingPunc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Жидкость 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боковую  поверхность  не давит.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indent="-742950" hangingPunc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5.Давление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 жидкости  измеряется  в  Ньютонах</a:t>
            </a:r>
            <a:r>
              <a:rPr lang="ru-RU" b="1" dirty="0"/>
              <a:t>. </a:t>
            </a:r>
            <a:endParaRPr lang="ru-RU" b="1" dirty="0" smtClean="0"/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6.Что  происходит с давлением   воды  на дно если воду   из стакана  перелить в    кастрюлю.</a:t>
            </a:r>
          </a:p>
          <a:p>
            <a:pPr marL="514350" indent="-514350" hangingPunct="0">
              <a:buAutoNum type="arabicPeriod" startAt="5"/>
            </a:pP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26164535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Давайте сделаем так, чтобы давление на стул уменьшилось.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Встали.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Постоим на одной ноге, на другой.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Встали на цыпочки, потянулись.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 изменилось давление на пол?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Молодцы! Садитесь.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Words>256</Words>
  <Application>Microsoft Office PowerPoint</Application>
  <PresentationFormat>Экран (4:3)</PresentationFormat>
  <Paragraphs>73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Открытая</vt:lpstr>
      <vt:lpstr>Решение задач по теме « Давления в    жидкости  и газах. Закон Паскаля.</vt:lpstr>
      <vt:lpstr>Если путь твой к познанию мира ведёт –  Как бы ни был он долгим и трудным – вперёд!» поэт Фирдоуси</vt:lpstr>
      <vt:lpstr>1.Водолаз в жестком скафандре погружается на глубину 250м. Определите, какое давление испытывает водолаз на такой глубине в озере. </vt:lpstr>
      <vt:lpstr>Практическая   часть работы. Вычислить  давление  на  дно  сосуда </vt:lpstr>
      <vt:lpstr> Проверка знаний буквенных  обозначений  формул и  единиц  измерения физических  величин </vt:lpstr>
      <vt:lpstr>Верно ли  утверждение. 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Расчет давления   жидкости на дно и стенки   сосуда</dc:title>
  <dc:creator>Пользователь</dc:creator>
  <cp:lastModifiedBy>Пользователь</cp:lastModifiedBy>
  <cp:revision>6</cp:revision>
  <dcterms:created xsi:type="dcterms:W3CDTF">2023-02-01T20:33:49Z</dcterms:created>
  <dcterms:modified xsi:type="dcterms:W3CDTF">2023-02-02T04:24:11Z</dcterms:modified>
</cp:coreProperties>
</file>