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06" initials="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1BBF8-4438-436A-8274-B9C1F3FE6C3A}" type="datetimeFigureOut">
              <a:rPr lang="ru-RU" smtClean="0"/>
              <a:t>02.03.2022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9C65B-C945-434F-9DD2-C81D3FE377A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470025"/>
          </a:xfrm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itchFamily="34" charset="0"/>
                <a:cs typeface="Arial" pitchFamily="34" charset="0"/>
              </a:rPr>
              <a:t>Опасные места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Окружающий мир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3 класс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Cyr Boldit Chuv" pitchFamily="34" charset="-52"/>
              </a:rPr>
              <a:t>Опасность-это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Arial Cyr Boldit Chuv" pitchFamily="34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 Black" pitchFamily="34" charset="0"/>
              </a:rPr>
              <a:t>вероятность возникновения неблагоприятных событий, угрожающих жизни, здоровью, имуществу человека, его правам и </a:t>
            </a:r>
            <a:r>
              <a:rPr lang="ru-RU" dirty="0" smtClean="0">
                <a:latin typeface="Arial Black" pitchFamily="34" charset="0"/>
              </a:rPr>
              <a:t>интересам.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78298"/>
          </a:xfrm>
        </p:spPr>
        <p:txBody>
          <a:bodyPr>
            <a:normAutofit fontScale="90000"/>
          </a:bodyPr>
          <a:lstStyle/>
          <a:p>
            <a:r>
              <a:rPr lang="ru-RU" dirty="0"/>
              <a:t>Часть квартиры – за окном.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Крепко держится за дом.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Подо мной идёт прохожий,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Над землёй висит…</a:t>
            </a:r>
          </a:p>
        </p:txBody>
      </p:sp>
      <p:pic>
        <p:nvPicPr>
          <p:cNvPr id="4" name="Содержимое 3" descr="https://maiso.ru/files/user/309754/board/osteklenie-balkonov-ot-kompaniirods-RK99Xjmu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3237" y="3068638"/>
            <a:ext cx="305752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dirty="0" smtClean="0"/>
              <a:t>Правила безопасности</a:t>
            </a:r>
            <a:endParaRPr lang="ru-RU" dirty="0"/>
          </a:p>
        </p:txBody>
      </p:sp>
      <p:pic>
        <p:nvPicPr>
          <p:cNvPr id="1026" name="Picture 2" descr="https://ds04.infourok.ru/uploads/ex/0790/0010bce7-17d7e8a6/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6017" y="1484313"/>
            <a:ext cx="5806016" cy="435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 белой пластмассы,</a:t>
            </a:r>
            <a:br>
              <a:rPr lang="ru-RU" dirty="0" smtClean="0"/>
            </a:br>
            <a:r>
              <a:rPr lang="ru-RU" dirty="0" smtClean="0"/>
              <a:t> На вид прекрасный, </a:t>
            </a:r>
            <a:br>
              <a:rPr lang="ru-RU" dirty="0" smtClean="0"/>
            </a:br>
            <a:r>
              <a:rPr lang="ru-RU" dirty="0" smtClean="0"/>
              <a:t>Под окошком торчит </a:t>
            </a:r>
            <a:br>
              <a:rPr lang="ru-RU" dirty="0" smtClean="0"/>
            </a:br>
            <a:r>
              <a:rPr lang="ru-RU" dirty="0" smtClean="0"/>
              <a:t>И не портит вид!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s://stroy-shopper.com.ua/image/cache/catalog/product/podokommoki/openteck-zolotoy-dub-2-1024x7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1787" y="2924944"/>
            <a:ext cx="5940425" cy="273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безопасности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39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Опасные места</vt:lpstr>
      <vt:lpstr>Опасность-это</vt:lpstr>
      <vt:lpstr>Часть квартиры – за окном. Крепко держится за дом. Подо мной идёт прохожий, Над землёй висит…</vt:lpstr>
      <vt:lpstr>Правила безопасности</vt:lpstr>
      <vt:lpstr>Из белой пластмассы,  На вид прекрасный,  Под окошком торчит  И не портит вид!</vt:lpstr>
      <vt:lpstr>Правила безопасности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места</dc:title>
  <dc:creator>106</dc:creator>
  <cp:lastModifiedBy>106</cp:lastModifiedBy>
  <cp:revision>1</cp:revision>
  <dcterms:created xsi:type="dcterms:W3CDTF">2022-03-02T12:26:57Z</dcterms:created>
  <dcterms:modified xsi:type="dcterms:W3CDTF">2022-03-02T17:25:46Z</dcterms:modified>
</cp:coreProperties>
</file>