
<file path=[Content_Types].xml><?xml version="1.0" encoding="utf-8"?>
<Types xmlns="http://schemas.openxmlformats.org/package/2006/content-types"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2" r:id="rId2"/>
    <p:sldId id="256" r:id="rId3"/>
    <p:sldId id="260" r:id="rId4"/>
    <p:sldId id="261" r:id="rId5"/>
    <p:sldId id="264" r:id="rId6"/>
    <p:sldId id="263" r:id="rId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1" d="100"/>
          <a:sy n="81" d="100"/>
        </p:scale>
        <p:origin x="725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5F7D9F-97DC-4F68-A63F-7343789D0776}" type="datetimeFigureOut">
              <a:rPr lang="ru-RU" smtClean="0"/>
              <a:t>06.02.2023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B2A1EA-4DC8-446C-9D48-0FE08BBF519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745900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reveal/>
      </p:transition>
    </mc:Choice>
    <mc:Fallback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800587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6" y="536732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5F7D9F-97DC-4F68-A63F-7343789D0776}" type="datetimeFigureOut">
              <a:rPr lang="ru-RU" smtClean="0"/>
              <a:t>06.02.2023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B2A1EA-4DC8-446C-9D48-0FE08BBF519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761920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reveal/>
      </p:transition>
    </mc:Choice>
    <mc:Fallback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8825659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8825659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5F7D9F-97DC-4F68-A63F-7343789D0776}" type="datetimeFigureOut">
              <a:rPr lang="ru-RU" smtClean="0"/>
              <a:t>06.02.2023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B2A1EA-4DC8-446C-9D48-0FE08BBF519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249563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reveal/>
      </p:transition>
    </mc:Choice>
    <mc:Fallback>
      <p:transition spd="slow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1" y="1447800"/>
            <a:ext cx="7999315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14"/>
          </p:nvPr>
        </p:nvSpPr>
        <p:spPr>
          <a:xfrm>
            <a:off x="1930400" y="3771174"/>
            <a:ext cx="7279649" cy="342174"/>
          </a:xfrm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bg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5F7D9F-97DC-4F68-A63F-7343789D0776}" type="datetimeFigureOut">
              <a:rPr lang="ru-RU" smtClean="0"/>
              <a:t>06.02.2023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B2A1EA-4DC8-446C-9D48-0FE08BBF519E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898295" y="971253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330490" y="2613787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646302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reveal/>
      </p:transition>
    </mc:Choice>
    <mc:Fallback>
      <p:transition spd="slow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3124201"/>
            <a:ext cx="8825660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777381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5F7D9F-97DC-4F68-A63F-7343789D0776}" type="datetimeFigureOut">
              <a:rPr lang="ru-RU" smtClean="0"/>
              <a:t>06.02.2023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B2A1EA-4DC8-446C-9D48-0FE08BBF519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8202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reveal/>
      </p:transition>
    </mc:Choice>
    <mc:Fallback>
      <p:transition spd="slow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2947" y="198120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652463" y="266700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3659" y="1981200"/>
            <a:ext cx="293624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3873106" y="266700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1981200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124700" y="266700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5F7D9F-97DC-4F68-A63F-7343789D0776}" type="datetimeFigureOut">
              <a:rPr lang="ru-RU" smtClean="0"/>
              <a:t>06.02.2023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B2A1EA-4DC8-446C-9D48-0FE08BBF519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876166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reveal/>
      </p:transition>
    </mc:Choice>
    <mc:Fallback>
      <p:transition spd="slow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2463" y="4250949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52463" y="2209800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652463" y="4827211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9375" y="4250949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889374" y="2209800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3888022" y="4827210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4250949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124699" y="2209800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124575" y="4827208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5F7D9F-97DC-4F68-A63F-7343789D0776}" type="datetimeFigureOut">
              <a:rPr lang="ru-RU" smtClean="0"/>
              <a:t>06.02.2023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B2A1EA-4DC8-446C-9D48-0FE08BBF519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110392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reveal/>
      </p:transition>
    </mc:Choice>
    <mc:Fallback>
      <p:transition spd="slow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5F7D9F-97DC-4F68-A63F-7343789D0776}" type="datetimeFigureOut">
              <a:rPr lang="ru-RU" smtClean="0"/>
              <a:t>06.02.2023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B2A1EA-4DC8-446C-9D48-0FE08BBF519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88987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reveal/>
      </p:transition>
    </mc:Choice>
    <mc:Fallback>
      <p:transition spd="slow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304212" y="430213"/>
            <a:ext cx="1752601" cy="5826125"/>
          </a:xfrm>
        </p:spPr>
        <p:txBody>
          <a:bodyPr vert="eaVert" anchor="b" anchorCtr="0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3" y="887414"/>
            <a:ext cx="7423149" cy="5368924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5F7D9F-97DC-4F68-A63F-7343789D0776}" type="datetimeFigureOut">
              <a:rPr lang="ru-RU" smtClean="0"/>
              <a:t>06.02.2023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B2A1EA-4DC8-446C-9D48-0FE08BBF519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528285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reveal/>
      </p:transition>
    </mc:Choice>
    <mc:Fallback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5F7D9F-97DC-4F68-A63F-7343789D0776}" type="datetimeFigureOut">
              <a:rPr lang="ru-RU" smtClean="0"/>
              <a:t>06.02.2023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B2A1EA-4DC8-446C-9D48-0FE08BBF519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480994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reveal/>
      </p:transition>
    </mc:Choice>
    <mc:Fallback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861733"/>
            <a:ext cx="882565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5F7D9F-97DC-4F68-A63F-7343789D0776}" type="datetimeFigureOut">
              <a:rPr lang="ru-RU" smtClean="0"/>
              <a:t>06.02.2023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B2A1EA-4DC8-446C-9D48-0FE08BBF519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588723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reveal/>
      </p:transition>
    </mc:Choice>
    <mc:Fallback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3312" y="2060575"/>
            <a:ext cx="4396339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54493" y="2056092"/>
            <a:ext cx="4396341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5F7D9F-97DC-4F68-A63F-7343789D0776}" type="datetimeFigureOut">
              <a:rPr lang="ru-RU" smtClean="0"/>
              <a:t>06.02.2023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B2A1EA-4DC8-446C-9D48-0FE08BBF519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66880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reveal/>
      </p:transition>
    </mc:Choice>
    <mc:Fallback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3" y="1905000"/>
            <a:ext cx="43963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3312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4495" y="1905000"/>
            <a:ext cx="43963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54495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5F7D9F-97DC-4F68-A63F-7343789D0776}" type="datetimeFigureOut">
              <a:rPr lang="ru-RU" smtClean="0"/>
              <a:t>06.02.2023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B2A1EA-4DC8-446C-9D48-0FE08BBF519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813621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reveal/>
      </p:transition>
    </mc:Choice>
    <mc:Fallback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5F7D9F-97DC-4F68-A63F-7343789D0776}" type="datetimeFigureOut">
              <a:rPr lang="ru-RU" smtClean="0"/>
              <a:t>06.02.2023</a:t>
            </a:fld>
            <a:endParaRPr lang="ru-RU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B2A1EA-4DC8-446C-9D48-0FE08BBF519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757891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reveal/>
      </p:transition>
    </mc:Choice>
    <mc:Fallback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5F7D9F-97DC-4F68-A63F-7343789D0776}" type="datetimeFigureOut">
              <a:rPr lang="ru-RU" smtClean="0"/>
              <a:t>06.02.2023</a:t>
            </a:fld>
            <a:endParaRPr lang="ru-RU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B2A1EA-4DC8-446C-9D48-0FE08BBF519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713157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reveal/>
      </p:transition>
    </mc:Choice>
    <mc:Fallback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3" y="1447800"/>
            <a:ext cx="3401064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616" y="1447800"/>
            <a:ext cx="5195997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3" y="3129280"/>
            <a:ext cx="3401063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5F7D9F-97DC-4F68-A63F-7343789D0776}" type="datetimeFigureOut">
              <a:rPr lang="ru-RU" smtClean="0"/>
              <a:t>06.02.2023</a:t>
            </a:fld>
            <a:endParaRPr lang="ru-RU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B2A1EA-4DC8-446C-9D48-0FE08BBF519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11944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reveal/>
      </p:transition>
    </mc:Choice>
    <mc:Fallback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854192"/>
            <a:ext cx="5092906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49546" y="1143000"/>
            <a:ext cx="3200400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5084979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5F7D9F-97DC-4F68-A63F-7343789D0776}" type="datetimeFigureOut">
              <a:rPr lang="ru-RU" smtClean="0"/>
              <a:t>06.02.2023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B2A1EA-4DC8-446C-9D48-0FE08BBF519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652507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reveal/>
      </p:transition>
    </mc:Choice>
    <mc:Fallback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4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5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2" y="2052918"/>
            <a:ext cx="8946541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305F7D9F-97DC-4F68-A63F-7343789D0776}" type="datetimeFigureOut">
              <a:rPr lang="ru-RU" smtClean="0"/>
              <a:t>06.02.2023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6B2A1EA-4DC8-446C-9D48-0FE08BBF519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0998317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mc:AlternateContent xmlns:mc="http://schemas.openxmlformats.org/markup-compatibility/2006">
    <mc:Choice xmlns:p14="http://schemas.microsoft.com/office/powerpoint/2010/main" Requires="p14">
      <p:transition spd="slow">
        <p14:reveal/>
      </p:transition>
    </mc:Choice>
    <mc:Fallback>
      <p:transition spd="slow">
        <p:fade/>
      </p:transition>
    </mc:Fallback>
  </mc:AlternateContent>
  <p:txStyles>
    <p:titleStyle>
      <a:lvl1pPr algn="l" defTabSz="457200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06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34375BA-068C-430C-BD91-34ED832B77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Music is a pastime, a relaxation from more serious occupations.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3DDFFB0B-690A-41D6-8093-FEFABB13C6BB}"/>
              </a:ext>
            </a:extLst>
          </p:cNvPr>
          <p:cNvSpPr>
            <a:spLocks noGrp="1"/>
          </p:cNvSpPr>
          <p:nvPr>
            <p:ph type="body" sz="half" idx="14"/>
          </p:nvPr>
        </p:nvSpPr>
        <p:spPr/>
        <p:txBody>
          <a:bodyPr/>
          <a:lstStyle/>
          <a:p>
            <a:r>
              <a:rPr lang="ru-RU" b="1" i="1" dirty="0"/>
              <a:t>Музыка - это времяпрепровождение, отдых от более серьезных занятий.</a:t>
            </a:r>
            <a:endParaRPr lang="ru-RU" i="1" dirty="0"/>
          </a:p>
          <a:p>
            <a:endParaRPr lang="ru-RU" dirty="0"/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7CEDEED8-DB9A-46D5-9430-963ED12F468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39795" y="2325571"/>
            <a:ext cx="6052205" cy="53761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40802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3BF01E9F-6218-4D2C-A8A4-2C2CCA5560C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40165" y="1219200"/>
            <a:ext cx="5199291" cy="546196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0B5EF8E-9287-4A11-8311-341EFF5E322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6772987" cy="3329581"/>
          </a:xfrm>
        </p:spPr>
        <p:txBody>
          <a:bodyPr/>
          <a:lstStyle/>
          <a:p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Alexander Borodin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0DDCC0E2-C8D2-4B29-BCE1-ADBA9A37B3B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ru-RU" sz="3600" b="1" i="1" dirty="0"/>
              <a:t>1833-1887</a:t>
            </a:r>
          </a:p>
        </p:txBody>
      </p:sp>
    </p:spTree>
    <p:extLst>
      <p:ext uri="{BB962C8B-B14F-4D97-AF65-F5344CB8AC3E}">
        <p14:creationId xmlns:p14="http://schemas.microsoft.com/office/powerpoint/2010/main" val="406831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reveal/>
      </p:transition>
    </mc:Choice>
    <mc:Fallback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C79A76D-771A-4B4D-9F26-06BF2EE396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800" b="1" dirty="0"/>
              <a:t>Alexander Borodin</a:t>
            </a:r>
            <a:endParaRPr lang="ru-RU" sz="4800" b="1" dirty="0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91F1125C-C4D2-4DE2-887B-82763B84C8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t="10724" b="4023"/>
          <a:stretch/>
        </p:blipFill>
        <p:spPr>
          <a:xfrm>
            <a:off x="5109328" y="480114"/>
            <a:ext cx="4666268" cy="59572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Текст 3">
            <a:extLst>
              <a:ext uri="{FF2B5EF4-FFF2-40B4-BE49-F238E27FC236}">
                <a16:creationId xmlns:a16="http://schemas.microsoft.com/office/drawing/2014/main" id="{6CB9BFD4-4CA5-4636-943D-3F6E686A4BE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154953" y="2827622"/>
            <a:ext cx="3401063" cy="3375215"/>
          </a:xfrm>
        </p:spPr>
        <p:txBody>
          <a:bodyPr>
            <a:normAutofit fontScale="92500"/>
          </a:bodyPr>
          <a:lstStyle/>
          <a:p>
            <a:r>
              <a:rPr lang="en-US" sz="2000" dirty="0"/>
              <a:t>was a well-known music composer, doctor, chemist and philanthropist. He developed an interest towards chamber music while pursuing his chemical studies. He composed many symphonies, out of which </a:t>
            </a:r>
            <a:r>
              <a:rPr lang="en-US" sz="2000" i="1" dirty="0"/>
              <a:t>Prince Igor</a:t>
            </a:r>
            <a:r>
              <a:rPr lang="en-US" sz="2000" dirty="0"/>
              <a:t> is considered to be his best work.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31958288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reveal/>
      </p:transition>
    </mc:Choice>
    <mc:Fallback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95972FF-7C20-455B-BD4B-D1D8B4AE09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976" y="660106"/>
            <a:ext cx="10025031" cy="1819143"/>
          </a:xfrm>
        </p:spPr>
        <p:txBody>
          <a:bodyPr/>
          <a:lstStyle/>
          <a:p>
            <a:r>
              <a:rPr lang="en-US" sz="3200" b="1" dirty="0"/>
              <a:t>Prince</a:t>
            </a:r>
            <a:r>
              <a:rPr lang="en-US" sz="3200" dirty="0"/>
              <a:t> </a:t>
            </a:r>
            <a:r>
              <a:rPr lang="en-US" sz="3200" b="1" dirty="0"/>
              <a:t>Igor</a:t>
            </a:r>
            <a:r>
              <a:rPr lang="en-US" sz="3200" dirty="0"/>
              <a:t> is an opera in four acts with a prologue, written and composed by </a:t>
            </a:r>
            <a:r>
              <a:rPr lang="en-US" sz="3200" u="sng" dirty="0"/>
              <a:t>Alexander Borodin</a:t>
            </a:r>
            <a:r>
              <a:rPr lang="en-US" sz="3200" dirty="0"/>
              <a:t>.</a:t>
            </a:r>
            <a:endParaRPr lang="ru-RU" sz="3200" dirty="0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AC2AB637-35DC-4707-BBA2-BA0D6D616C33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640975" y="2479249"/>
            <a:ext cx="5223856" cy="347578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Объект 5">
            <a:extLst>
              <a:ext uri="{FF2B5EF4-FFF2-40B4-BE49-F238E27FC236}">
                <a16:creationId xmlns:a16="http://schemas.microsoft.com/office/drawing/2014/main" id="{0DFE29BF-1059-4991-8D3B-3C100DB0725C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6327171" y="2472460"/>
            <a:ext cx="5223857" cy="348257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662473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reveal/>
      </p:transition>
    </mc:Choice>
    <mc:Fallback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Отрывок из фильма-оперы 'Князь Игорь'">
            <a:hlinkClick r:id="" action="ppaction://media"/>
            <a:extLst>
              <a:ext uri="{FF2B5EF4-FFF2-40B4-BE49-F238E27FC236}">
                <a16:creationId xmlns:a16="http://schemas.microsoft.com/office/drawing/2014/main" id="{382CF634-17FC-42B3-9343-D36D2C1DB465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95993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7316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F2993FB-AD81-47DE-AE44-EE1D193E7B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7027" y="1024633"/>
            <a:ext cx="5092906" cy="1574808"/>
          </a:xfrm>
        </p:spPr>
        <p:txBody>
          <a:bodyPr>
            <a:normAutofit/>
          </a:bodyPr>
          <a:lstStyle/>
          <a:p>
            <a:r>
              <a:rPr lang="en-US" sz="5400" b="1" dirty="0"/>
              <a:t>Monument </a:t>
            </a:r>
            <a:endParaRPr lang="ru-RU" sz="5400" b="1" dirty="0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233CC9EB-FC4C-48A9-BB2E-6AC366576C8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147027" y="2599441"/>
            <a:ext cx="5084979" cy="1960775"/>
          </a:xfrm>
        </p:spPr>
        <p:txBody>
          <a:bodyPr>
            <a:normAutofit/>
          </a:bodyPr>
          <a:lstStyle/>
          <a:p>
            <a:r>
              <a:rPr lang="en-US" sz="2400" dirty="0"/>
              <a:t>Tomb of Russian composer Alexander Borodin is a monument, grave, bust (sculpture) located in </a:t>
            </a:r>
            <a:r>
              <a:rPr lang="en-US" sz="2400" u="sng" dirty="0"/>
              <a:t>Saint Petersburg.</a:t>
            </a:r>
            <a:endParaRPr lang="ru-RU" sz="2400" u="sng" dirty="0"/>
          </a:p>
        </p:txBody>
      </p:sp>
      <p:pic>
        <p:nvPicPr>
          <p:cNvPr id="3076" name="Picture 4">
            <a:extLst>
              <a:ext uri="{FF2B5EF4-FFF2-40B4-BE49-F238E27FC236}">
                <a16:creationId xmlns:a16="http://schemas.microsoft.com/office/drawing/2014/main" id="{24E0F7E3-878A-455F-A93B-B6442F931A37}"/>
              </a:ext>
            </a:extLst>
          </p:cNvPr>
          <p:cNvPicPr>
            <a:picLocks noGrp="1" noChangeAspect="1" noChangeArrowheads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21" b="2321"/>
          <a:stretch>
            <a:fillRect/>
          </a:stretch>
        </p:blipFill>
        <p:spPr bwMode="auto">
          <a:xfrm>
            <a:off x="5863472" y="326832"/>
            <a:ext cx="4343035" cy="6204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351388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reveal/>
      </p:transition>
    </mc:Choice>
    <mc:Fallback>
      <p:transition spd="slow">
        <p:fade/>
      </p:transition>
    </mc:Fallback>
  </mc:AlternateContent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он">
  <a:themeElements>
    <a:clrScheme name="Фиолетовый">
      <a:dk1>
        <a:sysClr val="windowText" lastClr="000000"/>
      </a:dk1>
      <a:lt1>
        <a:sysClr val="window" lastClr="FFFFFF"/>
      </a:lt1>
      <a:dk2>
        <a:srgbClr val="373545"/>
      </a:dk2>
      <a:lt2>
        <a:srgbClr val="DCD8DC"/>
      </a:lt2>
      <a:accent1>
        <a:srgbClr val="AD84C6"/>
      </a:accent1>
      <a:accent2>
        <a:srgbClr val="8784C7"/>
      </a:accent2>
      <a:accent3>
        <a:srgbClr val="5D739A"/>
      </a:accent3>
      <a:accent4>
        <a:srgbClr val="6997AF"/>
      </a:accent4>
      <a:accent5>
        <a:srgbClr val="84ACB6"/>
      </a:accent5>
      <a:accent6>
        <a:srgbClr val="6F8183"/>
      </a:accent6>
      <a:hlink>
        <a:srgbClr val="69A020"/>
      </a:hlink>
      <a:folHlink>
        <a:srgbClr val="8C8C8C"/>
      </a:folHlink>
    </a:clrScheme>
    <a:fontScheme name="Century Gothic/Palatino Linotype">
      <a:majorFont>
        <a:latin typeface="Century Gothic" panose="020B0502020202020204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alatino Linotype" panose="02040502050505030304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Ион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hueMod val="88000"/>
                <a:satMod val="130000"/>
                <a:lumMod val="124000"/>
              </a:schemeClr>
            </a:gs>
            <a:gs pos="100000">
              <a:schemeClr val="phClr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108000"/>
                <a:satMod val="164000"/>
                <a:lumMod val="74000"/>
              </a:schemeClr>
              <a:schemeClr val="phClr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" id="{B8441ADB-2E43-4AF7-B97A-BD870242C6A8}" vid="{292E63A9-BB86-4E3D-B92A-7223C6510D2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48</TotalTime>
  <Words>112</Words>
  <Application>Microsoft Office PowerPoint</Application>
  <PresentationFormat>Широкоэкранный</PresentationFormat>
  <Paragraphs>9</Paragraphs>
  <Slides>6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11" baseType="lpstr">
      <vt:lpstr>Arial</vt:lpstr>
      <vt:lpstr>Cambria</vt:lpstr>
      <vt:lpstr>Century Gothic</vt:lpstr>
      <vt:lpstr>Wingdings 3</vt:lpstr>
      <vt:lpstr>Ион</vt:lpstr>
      <vt:lpstr>Music is a pastime, a relaxation from more serious occupations.</vt:lpstr>
      <vt:lpstr>Alexander Borodin</vt:lpstr>
      <vt:lpstr>Alexander Borodin</vt:lpstr>
      <vt:lpstr>Prince Igor is an opera in four acts with a prologue, written and composed by Alexander Borodin.</vt:lpstr>
      <vt:lpstr>Презентация PowerPoint</vt:lpstr>
      <vt:lpstr>Monument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Music is a pastime, a relaxation from more serious occupations.</dc:title>
  <dc:creator>Милена</dc:creator>
  <cp:lastModifiedBy>Милена</cp:lastModifiedBy>
  <cp:revision>1</cp:revision>
  <dcterms:created xsi:type="dcterms:W3CDTF">2023-02-06T18:55:52Z</dcterms:created>
  <dcterms:modified xsi:type="dcterms:W3CDTF">2023-02-06T19:44:13Z</dcterms:modified>
</cp:coreProperties>
</file>