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4" r:id="rId4"/>
    <p:sldId id="265" r:id="rId5"/>
    <p:sldId id="257" r:id="rId6"/>
    <p:sldId id="258" r:id="rId7"/>
    <p:sldId id="261" r:id="rId8"/>
    <p:sldId id="259" r:id="rId9"/>
    <p:sldId id="260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AE71E-DBAD-4F56-826F-DE3897041624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82901-6DBD-49BB-89EB-D64ADB75E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previews.123rf.com/images/jenifoto/jenifoto1306/jenifoto130600012/20663794-money-frame-of-euro-currency-notes-over-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979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Конспект  непосредственной  образовательной деятельности для возрастной группы детей 5-6 лет на тему: «История возникновения денег»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221088"/>
            <a:ext cx="7344816" cy="1417712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Шепотько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Оксана Викторовна,</a:t>
            </a:r>
          </a:p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 МКДОУ «Детский сад п. Горшечное»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s://resfeber.ru/wp-content/uploads/2019/02/2018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6076950" cy="3781425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67544" y="3837941"/>
            <a:ext cx="80648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spc="50" normalizeH="0" baseline="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kumimoji="0" lang="ru-RU" sz="1200" b="1" i="0" u="none" strike="noStrike" spc="50" normalizeH="0" baseline="0" dirty="0" smtClean="0">
                <a:ln w="11430"/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1800" b="1" i="0" u="none" strike="noStrike" spc="50" normalizeH="0" baseline="0" dirty="0" smtClean="0">
              <a:ln w="11430"/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8847"/>
            <a:ext cx="88204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познакомить детей с историей возникновения денег их предназначением.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дать детям, представление о том, что деньги – универсальное и удобное средство обмена; учить детей, понимать назначение денег, практически осуществлять процесс обмена;  познакомить с историей возникновения денег.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Развивающие: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интерес детей, к прошлому предмета; развивать у детей воображение, связную речь, внимание, мышление, умение группировать, анализировать, обобщать; развивать логическое мышление, развивать художественный вкус; творческие способности.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Воспитательные: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бережное отношение к деньгам;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уважение к труду взрослых;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аккуратность, трудолюбие, усидчивость.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C:\Users\User\Desktop\КИРО\20210121_101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20969" y="805145"/>
            <a:ext cx="3779912" cy="283493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6387" name="Picture 3" descr="C:\Users\User\Desktop\КИРО\20210121_1015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171733" y="2948947"/>
            <a:ext cx="3648405" cy="273630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436096" y="764705"/>
            <a:ext cx="3528392" cy="259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круг широкий, вижу я,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Встали все мои друзья.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сейчас пойдем направо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теперь пойдем налево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центре круга соберемся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 место все вернемся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Улыбнемся, подмигнем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занятие начнем.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404664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Организационный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момент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КИРО\20210121_101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08720"/>
            <a:ext cx="3347864" cy="251089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Picture 5" descr="C:\Users\User\Desktop\КИРО\20210121_101231.jpg"/>
          <p:cNvPicPr>
            <a:picLocks noChangeAspect="1" noChangeArrowheads="1"/>
          </p:cNvPicPr>
          <p:nvPr/>
        </p:nvPicPr>
        <p:blipFill>
          <a:blip r:embed="rId4" cstate="print"/>
          <a:srcRect t="4886" r="44050" b="3730"/>
          <a:stretch>
            <a:fillRect/>
          </a:stretch>
        </p:blipFill>
        <p:spPr bwMode="auto">
          <a:xfrm rot="5400000">
            <a:off x="5939644" y="2960948"/>
            <a:ext cx="2880320" cy="35283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7409" name="Picture 1" descr="C:\Users\User\Desktop\КИРО\20210121_101837.jpg"/>
          <p:cNvPicPr>
            <a:picLocks noChangeAspect="1" noChangeArrowheads="1"/>
          </p:cNvPicPr>
          <p:nvPr/>
        </p:nvPicPr>
        <p:blipFill>
          <a:blip r:embed="rId5" cstate="print"/>
          <a:srcRect r="10914"/>
          <a:stretch>
            <a:fillRect/>
          </a:stretch>
        </p:blipFill>
        <p:spPr bwMode="auto">
          <a:xfrm rot="5400000">
            <a:off x="-110826" y="478978"/>
            <a:ext cx="3672408" cy="309173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7410" name="Picture 2" descr="C:\Users\User\Desktop\КИРО\20210121_101912.jpg"/>
          <p:cNvPicPr>
            <a:picLocks noChangeAspect="1" noChangeArrowheads="1"/>
          </p:cNvPicPr>
          <p:nvPr/>
        </p:nvPicPr>
        <p:blipFill>
          <a:blip r:embed="rId6" cstate="print"/>
          <a:srcRect r="12440"/>
          <a:stretch>
            <a:fillRect/>
          </a:stretch>
        </p:blipFill>
        <p:spPr bwMode="auto">
          <a:xfrm rot="5400000">
            <a:off x="2065072" y="3302901"/>
            <a:ext cx="3829779" cy="328042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355976" y="223527"/>
            <a:ext cx="45365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 клоуна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Клёпы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www.ppt-backgrounds.net/thumbs/money-markets-template-is-a--money-template---clipart-PPT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www.ppt-backgrounds.net/thumbs/money-markets-template-is-a--money-template---clipart-PPT-backgrou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4868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Б</a:t>
            </a:r>
            <a:r>
              <a:rPr lang="ru-RU" sz="2000" b="1" dirty="0" smtClean="0"/>
              <a:t>ыло </a:t>
            </a:r>
            <a:r>
              <a:rPr lang="ru-RU" sz="2000" b="1" dirty="0"/>
              <a:t>время, когда денег совсем не существовало. Человек тогда еще жил в пещерах, вооружен был дубиной и все свое время тратил на добывание пищи. Деньги этому человеку совершенно не были нужны.</a:t>
            </a:r>
          </a:p>
        </p:txBody>
      </p:sp>
      <p:pic>
        <p:nvPicPr>
          <p:cNvPr id="1031" name="Picture 7" descr="F:\КИРО\1462965345_barter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4392488" cy="25225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932040" y="1700808"/>
            <a:ext cx="3888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 прошло много лет</a:t>
            </a:r>
            <a:r>
              <a:rPr lang="ru-RU" b="1" dirty="0" smtClean="0"/>
              <a:t>, </a:t>
            </a:r>
            <a:r>
              <a:rPr lang="ru-RU" b="1" dirty="0"/>
              <a:t>первобытные люди стали жить иначе. Они уже научились делать себе из камня топоры, ножи, глиняные горшки, копья, стрелы. Пищу добывали охотой и рыбной ловлей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/>
              <a:t>А если чего нельзя было достать трудом, прибегали к силе и отнимали нужное себе у чужого из другой семьи.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КИРО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5052053" cy="3789040"/>
          </a:xfrm>
          <a:prstGeom prst="rect">
            <a:avLst/>
          </a:prstGeom>
          <a:noFill/>
        </p:spPr>
      </p:pic>
      <p:pic>
        <p:nvPicPr>
          <p:cNvPr id="15363" name="Picture 3" descr="F:\КИРО\1462965324_45919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933056"/>
            <a:ext cx="2088232" cy="1384860"/>
          </a:xfrm>
          <a:prstGeom prst="rect">
            <a:avLst/>
          </a:prstGeom>
          <a:noFill/>
        </p:spPr>
      </p:pic>
      <p:pic>
        <p:nvPicPr>
          <p:cNvPr id="15365" name="Picture 5" descr="https://www.istmira.com/uploads/posts/2020-01/thumbs/1579195893_post-77213-0-10874400-13648929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127247"/>
            <a:ext cx="2304256" cy="1730753"/>
          </a:xfrm>
          <a:prstGeom prst="rect">
            <a:avLst/>
          </a:prstGeom>
          <a:noFill/>
        </p:spPr>
      </p:pic>
      <p:pic>
        <p:nvPicPr>
          <p:cNvPr id="5" name="Рисунок 9" descr="https://img.88tph.com/production/20180106/12432406.jpg!/fw/366/clip/366x582a0a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8680"/>
            <a:ext cx="2710626" cy="245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0" descr="https://img01.flagma.ru/photo/lizunec-prirodny-glyba-10-50-kg-sayt-sol-4392714_mediu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924944"/>
            <a:ext cx="230646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1" descr="https://i.pinimg.com/236x/74/15/12/741512e2e726350355d3401c63df8bf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908720"/>
            <a:ext cx="180022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2" descr="https://2.bp.blogspot.com/-JJLKJwYy04k/WNQf9qG3vDI/AAAAAAAAAD4/EMzK0-QOvRELKN90nJh8fcw68wZapdaVwCLcB/s320/0003-001-domashnie-zhivotny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71204" y="3861048"/>
            <a:ext cx="373489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us.v-cdn.net/6025126/uploads/editor/jb/5rl7qjbelu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1152128" cy="1152128"/>
          </a:xfrm>
          <a:prstGeom prst="rect">
            <a:avLst/>
          </a:prstGeom>
          <a:noFill/>
        </p:spPr>
      </p:pic>
      <p:pic>
        <p:nvPicPr>
          <p:cNvPr id="20486" name="Picture 6" descr="https://cdn.monetnik.ru/storage/market-lot/45/38/94645/272238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1102347" cy="1097705"/>
          </a:xfrm>
          <a:prstGeom prst="rect">
            <a:avLst/>
          </a:prstGeom>
          <a:noFill/>
        </p:spPr>
      </p:pic>
      <p:pic>
        <p:nvPicPr>
          <p:cNvPr id="20488" name="Picture 8" descr="https://cdn.monetnik.ru/storage/market-lot/97/49/163697/539887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149080"/>
            <a:ext cx="1245124" cy="1228263"/>
          </a:xfrm>
          <a:prstGeom prst="rect">
            <a:avLst/>
          </a:prstGeom>
          <a:noFill/>
        </p:spPr>
      </p:pic>
      <p:pic>
        <p:nvPicPr>
          <p:cNvPr id="20490" name="Picture 10" descr="https://avatars.mds.yandex.net/get-zen_doc/209388/pub_5a4e4d6ae86a9e1844d94099_5a4e4d86168a9166edafaded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340768"/>
            <a:ext cx="2952328" cy="2014964"/>
          </a:xfrm>
          <a:prstGeom prst="rect">
            <a:avLst/>
          </a:prstGeom>
          <a:noFill/>
        </p:spPr>
      </p:pic>
      <p:pic>
        <p:nvPicPr>
          <p:cNvPr id="20492" name="Picture 12" descr="https://s3.amazonaws.com/images.ecwid.com/images/1002040/6122911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49024">
            <a:off x="5594221" y="3034774"/>
            <a:ext cx="3426161" cy="1435284"/>
          </a:xfrm>
          <a:prstGeom prst="rect">
            <a:avLst/>
          </a:prstGeom>
          <a:noFill/>
        </p:spPr>
      </p:pic>
      <p:pic>
        <p:nvPicPr>
          <p:cNvPr id="20494" name="Picture 14" descr="https://static.auction.ru/offer_images/2017/07/25/04/big/H/HWKmvaD6jDZ/500_rublej_naja_banknota_eldorado_2494.jpg"/>
          <p:cNvPicPr>
            <a:picLocks noChangeAspect="1" noChangeArrowheads="1"/>
          </p:cNvPicPr>
          <p:nvPr/>
        </p:nvPicPr>
        <p:blipFill>
          <a:blip r:embed="rId8" cstate="print"/>
          <a:srcRect l="2273" t="3798" r="1136"/>
          <a:stretch>
            <a:fillRect/>
          </a:stretch>
        </p:blipFill>
        <p:spPr bwMode="auto">
          <a:xfrm>
            <a:off x="5447604" y="4653136"/>
            <a:ext cx="3300860" cy="1618105"/>
          </a:xfrm>
          <a:prstGeom prst="rect">
            <a:avLst/>
          </a:prstGeom>
          <a:noFill/>
        </p:spPr>
      </p:pic>
      <p:pic>
        <p:nvPicPr>
          <p:cNvPr id="20496" name="Picture 16" descr="https://i007.fotocdn.net/s117/3a10c8f139bbae55/user_xl/267482216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35696" y="4797152"/>
            <a:ext cx="4032448" cy="1674819"/>
          </a:xfrm>
          <a:prstGeom prst="rect">
            <a:avLst/>
          </a:prstGeom>
          <a:noFill/>
        </p:spPr>
      </p:pic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1475656" y="845713"/>
            <a:ext cx="4680520" cy="28623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Игра: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«Будем денежки считать»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Один, два, три, четыре, пять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 денежки считать.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и два оплатим дом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Дом, в котором мы живём.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Третья монетка- одежду купить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четвёртую монетку купим есть и пить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а пятую пока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Спрячем на донышке кошелька!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29" name="Picture 1" descr="C:\Users\User\Desktop\КИРО\20210121_102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91326"/>
            <a:ext cx="4608512" cy="345638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22530" name="Picture 2" descr="C:\Users\User\Desktop\КИРО\20210121_102341.jpg"/>
          <p:cNvPicPr>
            <a:picLocks noChangeAspect="1" noChangeArrowheads="1"/>
          </p:cNvPicPr>
          <p:nvPr/>
        </p:nvPicPr>
        <p:blipFill>
          <a:blip r:embed="rId4" cstate="print"/>
          <a:srcRect r="14653"/>
          <a:stretch>
            <a:fillRect/>
          </a:stretch>
        </p:blipFill>
        <p:spPr bwMode="auto">
          <a:xfrm rot="5400000">
            <a:off x="5962464" y="3855976"/>
            <a:ext cx="3195736" cy="280831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22531" name="Picture 3" descr="C:\Users\User\Desktop\КИРО\20210121_1025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873637" y="1215261"/>
            <a:ext cx="2836369" cy="21272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22532" name="Picture 4" descr="C:\Users\User\Desktop\КИРО\20210121_1044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3717032"/>
            <a:ext cx="3923928" cy="294294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139952" y="151520"/>
            <a:ext cx="5004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Продуктивная деятельность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be-ledy.ru/wp-content/uploads/2017/03/18-sekretov-finansovoj-nezavisimosti-kak-stat-bogatym-bez-osobyx-usilij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C:\Users\User\Desktop\КИРО\20210121_102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4572000" cy="3429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1507" name="Picture 3" descr="C:\Users\User\Desktop\КИРО\20210121_102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692696"/>
            <a:ext cx="3312368" cy="24842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1505" name="Picture 1" descr="C:\Users\User\Desktop\КИРО\20210121_1027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239598"/>
            <a:ext cx="4824536" cy="36184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347864" y="147433"/>
            <a:ext cx="51845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Сюжетно-ролевая игра «Магазин».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еньги для детей распечатать легко и просто!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103374">
            <a:off x="889416" y="3658423"/>
            <a:ext cx="2292080" cy="28491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266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Конспект  непосредственной  образовательной деятельности для возрастной группы детей 5-6 лет на тему: «История возникновения денег»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17</cp:revision>
  <dcterms:created xsi:type="dcterms:W3CDTF">2021-01-21T15:33:55Z</dcterms:created>
  <dcterms:modified xsi:type="dcterms:W3CDTF">2021-01-21T18:06:29Z</dcterms:modified>
</cp:coreProperties>
</file>