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3" r:id="rId4"/>
    <p:sldId id="259" r:id="rId5"/>
    <p:sldId id="260" r:id="rId6"/>
    <p:sldId id="263" r:id="rId7"/>
    <p:sldId id="261" r:id="rId8"/>
    <p:sldId id="262" r:id="rId9"/>
    <p:sldId id="267" r:id="rId10"/>
    <p:sldId id="269" r:id="rId11"/>
    <p:sldId id="268" r:id="rId12"/>
    <p:sldId id="271" r:id="rId13"/>
    <p:sldId id="264" r:id="rId14"/>
    <p:sldId id="265" r:id="rId15"/>
    <p:sldId id="270" r:id="rId16"/>
    <p:sldId id="266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2D9E-B326-4B5E-ABB7-6C296FE6A90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D8E8-D37C-46B1-A3A1-40CFFBBFD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2D9E-B326-4B5E-ABB7-6C296FE6A90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D8E8-D37C-46B1-A3A1-40CFFBBFD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2D9E-B326-4B5E-ABB7-6C296FE6A90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D8E8-D37C-46B1-A3A1-40CFFBBFD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2D9E-B326-4B5E-ABB7-6C296FE6A90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D8E8-D37C-46B1-A3A1-40CFFBBFD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2D9E-B326-4B5E-ABB7-6C296FE6A90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D8E8-D37C-46B1-A3A1-40CFFBBFD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2D9E-B326-4B5E-ABB7-6C296FE6A90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D8E8-D37C-46B1-A3A1-40CFFBBFD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2D9E-B326-4B5E-ABB7-6C296FE6A90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D8E8-D37C-46B1-A3A1-40CFFBBFD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2D9E-B326-4B5E-ABB7-6C296FE6A90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D8E8-D37C-46B1-A3A1-40CFFBBFD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2D9E-B326-4B5E-ABB7-6C296FE6A90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D8E8-D37C-46B1-A3A1-40CFFBBFD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2D9E-B326-4B5E-ABB7-6C296FE6A90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D8E8-D37C-46B1-A3A1-40CFFBBFD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52D9E-B326-4B5E-ABB7-6C296FE6A90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A8D8E8-D37C-46B1-A3A1-40CFFBBFD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52D9E-B326-4B5E-ABB7-6C296FE6A90B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A8D8E8-D37C-46B1-A3A1-40CFFBBFDC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pickimage.ru/wp-content/uploads/images/detskie/dwarf/gnomiki2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4290"/>
            <a:ext cx="2714644" cy="4293346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14546" y="714356"/>
            <a:ext cx="5989973" cy="44627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3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Мультимедийное</a:t>
            </a:r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сопровождение к занятию №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20</a:t>
            </a:r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  Подарочный этикет. »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по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программе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Н.Ю.Куражевой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«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Цветик-самицветик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Программа психолого-педагогических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занятий для дошкольников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5-6 лет</a:t>
            </a:r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28992" y="4429132"/>
            <a:ext cx="3977371" cy="178510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Педагог-психолог  </a:t>
            </a:r>
          </a:p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Шпак Нина Васильевна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Ростовская область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 descr="http://900igr.net/up/datas/134091/0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http://900igr.net/up/datas/134091/0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8" name="AutoShape 8" descr="http://900igr.net/up/datas/134091/01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42976" y="214290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Какие правила запомнили?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642918"/>
            <a:ext cx="585791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 Правило первое: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Выбирая подарок, ищите то, что будет нужно человеку или приятно.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 Правило второе: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стоит дарить дорогих подарков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 Правило третье: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говорите, сколько стоит ваш подарок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 Правило четвертое: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Главное, чтобы подарок был преподнесен с душой и хорошим настроением! А если нет денег, то можно сделать подарок своими руками.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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Правило пятое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вам преподнесли подарок, разверните его в присутствии дарящего. Даже если это не то, что вы хотели получить, улыбнитесь и скажите: «Спасибо».                 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9" name="Picture 10" descr="https://navikur.ru/wp-content/uploads/9/1/6/916aee8bfbd6253394cbffc91d4c52c3.jpeg"/>
          <p:cNvPicPr>
            <a:picLocks noChangeAspect="1" noChangeArrowheads="1"/>
          </p:cNvPicPr>
          <p:nvPr/>
        </p:nvPicPr>
        <p:blipFill>
          <a:blip r:embed="rId2"/>
          <a:srcRect l="67500" t="68333" b="5000"/>
          <a:stretch>
            <a:fillRect/>
          </a:stretch>
        </p:blipFill>
        <p:spPr bwMode="auto">
          <a:xfrm>
            <a:off x="5072066" y="1000108"/>
            <a:ext cx="4071934" cy="2643206"/>
          </a:xfrm>
          <a:prstGeom prst="rect">
            <a:avLst/>
          </a:prstGeom>
          <a:noFill/>
        </p:spPr>
      </p:pic>
      <p:pic>
        <p:nvPicPr>
          <p:cNvPr id="10" name="Picture 2" descr="http://player.myshared.ru/6/568848/slides/slide_7.jpg"/>
          <p:cNvPicPr>
            <a:picLocks noChangeAspect="1" noChangeArrowheads="1"/>
          </p:cNvPicPr>
          <p:nvPr/>
        </p:nvPicPr>
        <p:blipFill>
          <a:blip r:embed="rId3"/>
          <a:srcRect l="-1194" t="55733" r="59394"/>
          <a:stretch>
            <a:fillRect/>
          </a:stretch>
        </p:blipFill>
        <p:spPr bwMode="auto">
          <a:xfrm>
            <a:off x="5929323" y="4315650"/>
            <a:ext cx="2931056" cy="2328060"/>
          </a:xfrm>
          <a:prstGeom prst="rect">
            <a:avLst/>
          </a:prstGeom>
          <a:noFill/>
        </p:spPr>
      </p:pic>
      <p:pic>
        <p:nvPicPr>
          <p:cNvPr id="11" name="Picture 6" descr="https://cs13.pikabu.ru/post_img/2019/07/12/5/og_og_15629124242860488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5857892"/>
            <a:ext cx="3476477" cy="1000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vslounge.ru/wp-content/uploads/8/5/0/850f2dac19b765f39176d3dd4b59828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" name="Picture 6" descr="https://cs13.pikabu.ru/post_img/2019/07/12/5/og_og_15629124242860488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5325179"/>
            <a:ext cx="3143272" cy="15328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wisto.ru/wp-content/uploads/e/b/5/eb58449ee5d9798fa49e952e76b7d83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3813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0"/>
            <a:ext cx="4572000" cy="69249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Пальчиковая гимнастика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Пальцы в гости к нам пришли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подарки принесли.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Будем мы их представлять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подарки принимать.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Вот большой, он палец мудрый,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Книгу хочет нам вручить.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Указательный придумал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Нам фонарик подарить.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Средний нам принес коробку.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Интересно, что же в ней?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Пластилин есть и бумага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набор карандашей.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Безымянный – славный мальчик,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Всем друзьям принес он мячик.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малыш – мизинчик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Игрушечный автомобильчик.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Скажем мы: «Спасибо, пальцы!»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продолжим заниматься.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Выполнять движения соответственно тексту.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flomaster.club/uploads/posts/2022-01/1641947915_17-flomaster-club-p-risunki-na-temu-etiket-dlya-detei-krasivie-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57166"/>
            <a:ext cx="4714876" cy="5000660"/>
          </a:xfrm>
          <a:prstGeom prst="rect">
            <a:avLst/>
          </a:prstGeom>
          <a:noFill/>
        </p:spPr>
      </p:pic>
      <p:pic>
        <p:nvPicPr>
          <p:cNvPr id="4" name="Picture 6" descr="https://cs13.pikabu.ru/post_img/2019/07/12/5/og_og_15629124242860488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5143512"/>
            <a:ext cx="4000527" cy="1570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142984"/>
            <a:ext cx="321471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1.Платье-</a:t>
            </a:r>
            <a:endParaRPr lang="ru-RU" dirty="0" smtClean="0"/>
          </a:p>
          <a:p>
            <a:r>
              <a:rPr lang="ru-RU" b="1" dirty="0" smtClean="0"/>
              <a:t>выглажу утюгом.</a:t>
            </a:r>
            <a:endParaRPr lang="ru-RU" dirty="0" smtClean="0"/>
          </a:p>
          <a:p>
            <a:r>
              <a:rPr lang="ru-RU" b="1" dirty="0" smtClean="0"/>
              <a:t>2.Брошь –</a:t>
            </a:r>
            <a:endParaRPr lang="ru-RU" dirty="0" smtClean="0"/>
          </a:p>
          <a:p>
            <a:r>
              <a:rPr lang="ru-RU" b="1" dirty="0" smtClean="0"/>
              <a:t>прикреплю на платье.</a:t>
            </a:r>
            <a:endParaRPr lang="ru-RU" dirty="0" smtClean="0"/>
          </a:p>
          <a:p>
            <a:r>
              <a:rPr lang="ru-RU" b="1" dirty="0" smtClean="0"/>
              <a:t>3.Кот –</a:t>
            </a:r>
            <a:endParaRPr lang="ru-RU" dirty="0" smtClean="0"/>
          </a:p>
          <a:p>
            <a:r>
              <a:rPr lang="ru-RU" b="1" dirty="0" smtClean="0"/>
              <a:t>возьму на руки и поглажу.</a:t>
            </a:r>
            <a:endParaRPr lang="ru-RU" dirty="0" smtClean="0"/>
          </a:p>
          <a:p>
            <a:r>
              <a:rPr lang="ru-RU" b="1" dirty="0" smtClean="0"/>
              <a:t>4.Карманный платок –</a:t>
            </a:r>
            <a:endParaRPr lang="ru-RU" dirty="0" smtClean="0"/>
          </a:p>
          <a:p>
            <a:r>
              <a:rPr lang="ru-RU" dirty="0" smtClean="0"/>
              <a:t> </a:t>
            </a:r>
            <a:r>
              <a:rPr lang="ru-RU" b="1" dirty="0" smtClean="0"/>
              <a:t>положу в карман.</a:t>
            </a:r>
            <a:endParaRPr lang="ru-RU" dirty="0" smtClean="0"/>
          </a:p>
          <a:p>
            <a:r>
              <a:rPr lang="ru-RU" b="1" dirty="0" smtClean="0"/>
              <a:t>5.Мыло –</a:t>
            </a:r>
            <a:endParaRPr lang="ru-RU" dirty="0" smtClean="0"/>
          </a:p>
          <a:p>
            <a:r>
              <a:rPr lang="ru-RU" b="1" dirty="0" smtClean="0"/>
              <a:t>захвачу с собой в баню.</a:t>
            </a:r>
            <a:endParaRPr lang="ru-RU" dirty="0" smtClean="0"/>
          </a:p>
          <a:p>
            <a:r>
              <a:rPr lang="ru-RU" b="1" dirty="0" smtClean="0"/>
              <a:t>6.Машина –</a:t>
            </a:r>
            <a:endParaRPr lang="ru-RU" dirty="0" smtClean="0"/>
          </a:p>
          <a:p>
            <a:r>
              <a:rPr lang="ru-RU" b="1" dirty="0" smtClean="0"/>
              <a:t>сяду и поеду.</a:t>
            </a:r>
            <a:endParaRPr lang="ru-RU" dirty="0" smtClean="0"/>
          </a:p>
          <a:p>
            <a:r>
              <a:rPr lang="ru-RU" b="1" dirty="0" smtClean="0"/>
              <a:t>7.Орехи –</a:t>
            </a:r>
            <a:endParaRPr lang="ru-RU" dirty="0" smtClean="0"/>
          </a:p>
          <a:p>
            <a:r>
              <a:rPr lang="ru-RU" b="1" dirty="0" smtClean="0"/>
              <a:t>разгрызу и съем.</a:t>
            </a:r>
            <a:endParaRPr lang="ru-RU" dirty="0" smtClean="0"/>
          </a:p>
          <a:p>
            <a:r>
              <a:rPr lang="ru-RU" b="1" dirty="0" smtClean="0"/>
              <a:t>8.Скрипка –</a:t>
            </a:r>
            <a:endParaRPr lang="ru-RU" dirty="0" smtClean="0"/>
          </a:p>
          <a:p>
            <a:r>
              <a:rPr lang="ru-RU" b="1" dirty="0" smtClean="0"/>
              <a:t>буду на ней играть.</a:t>
            </a:r>
            <a:endParaRPr lang="ru-RU" dirty="0" smtClean="0"/>
          </a:p>
          <a:p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43372" y="1000108"/>
            <a:ext cx="40005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9.Шляпа – </a:t>
            </a:r>
            <a:endParaRPr lang="ru-RU" dirty="0" smtClean="0"/>
          </a:p>
          <a:p>
            <a:r>
              <a:rPr lang="ru-RU" b="1" dirty="0" smtClean="0"/>
              <a:t>надену на голову.</a:t>
            </a:r>
            <a:endParaRPr lang="ru-RU" dirty="0" smtClean="0"/>
          </a:p>
          <a:p>
            <a:r>
              <a:rPr lang="ru-RU" b="1" dirty="0" smtClean="0"/>
              <a:t>10.Колбаса –</a:t>
            </a:r>
            <a:endParaRPr lang="ru-RU" dirty="0" smtClean="0"/>
          </a:p>
          <a:p>
            <a:r>
              <a:rPr lang="ru-RU" b="1" dirty="0" smtClean="0"/>
              <a:t>поджарю и съем.</a:t>
            </a:r>
            <a:endParaRPr lang="ru-RU" dirty="0" smtClean="0"/>
          </a:p>
          <a:p>
            <a:r>
              <a:rPr lang="ru-RU" b="1" dirty="0" smtClean="0"/>
              <a:t>11.Зеленый лук – </a:t>
            </a:r>
            <a:endParaRPr lang="ru-RU" dirty="0" smtClean="0"/>
          </a:p>
          <a:p>
            <a:r>
              <a:rPr lang="ru-RU" b="1" dirty="0" smtClean="0"/>
              <a:t>положу в салат.</a:t>
            </a:r>
            <a:endParaRPr lang="ru-RU" dirty="0" smtClean="0"/>
          </a:p>
          <a:p>
            <a:r>
              <a:rPr lang="ru-RU" b="1" dirty="0" smtClean="0"/>
              <a:t>12.Ваза –</a:t>
            </a:r>
            <a:endParaRPr lang="ru-RU" dirty="0" smtClean="0"/>
          </a:p>
          <a:p>
            <a:r>
              <a:rPr lang="ru-RU" b="1" dirty="0" smtClean="0"/>
              <a:t>поставлю на стол и буду любоваться.</a:t>
            </a:r>
            <a:endParaRPr lang="ru-RU" dirty="0" smtClean="0"/>
          </a:p>
          <a:p>
            <a:r>
              <a:rPr lang="ru-RU" b="1" dirty="0" smtClean="0"/>
              <a:t>13.Носовой платок –</a:t>
            </a:r>
            <a:endParaRPr lang="ru-RU" dirty="0" smtClean="0"/>
          </a:p>
          <a:p>
            <a:r>
              <a:rPr lang="ru-RU" b="1" dirty="0" smtClean="0"/>
              <a:t>вытру нос.</a:t>
            </a:r>
            <a:br>
              <a:rPr lang="ru-RU" b="1" dirty="0" smtClean="0"/>
            </a:br>
            <a:r>
              <a:rPr lang="ru-RU" b="1" dirty="0" smtClean="0"/>
              <a:t>14.Зонтик –</a:t>
            </a:r>
            <a:endParaRPr lang="ru-RU" dirty="0" smtClean="0"/>
          </a:p>
          <a:p>
            <a:r>
              <a:rPr lang="ru-RU" b="1" dirty="0" smtClean="0"/>
              <a:t>прикроюсь от дождя.</a:t>
            </a:r>
            <a:endParaRPr lang="ru-RU" dirty="0" smtClean="0"/>
          </a:p>
          <a:p>
            <a:r>
              <a:rPr lang="ru-RU" b="1" dirty="0" smtClean="0"/>
              <a:t>15.Цветы – </a:t>
            </a:r>
            <a:endParaRPr lang="ru-RU" dirty="0" smtClean="0"/>
          </a:p>
          <a:p>
            <a:r>
              <a:rPr lang="ru-RU" b="1" dirty="0" smtClean="0"/>
              <a:t>буду нюхать</a:t>
            </a:r>
            <a:endParaRPr lang="ru-RU" dirty="0" smtClean="0"/>
          </a:p>
          <a:p>
            <a:r>
              <a:rPr lang="ru-RU" b="1" dirty="0" smtClean="0"/>
              <a:t>16.Пироженое </a:t>
            </a:r>
            <a:endParaRPr lang="ru-RU" dirty="0" smtClean="0"/>
          </a:p>
          <a:p>
            <a:r>
              <a:rPr lang="ru-RU" dirty="0" smtClean="0"/>
              <a:t>– </a:t>
            </a:r>
            <a:r>
              <a:rPr lang="ru-RU" b="1" dirty="0" smtClean="0"/>
              <a:t>полакомлюсь.</a:t>
            </a:r>
            <a:endParaRPr lang="ru-RU" dirty="0" smtClean="0"/>
          </a:p>
          <a:p>
            <a:r>
              <a:rPr lang="ru-RU" b="1" dirty="0" smtClean="0"/>
              <a:t>17.Горчица – </a:t>
            </a:r>
            <a:endParaRPr lang="ru-RU" dirty="0" smtClean="0"/>
          </a:p>
          <a:p>
            <a:r>
              <a:rPr lang="ru-RU" b="1" dirty="0" smtClean="0"/>
              <a:t>намажу на хлеб.</a:t>
            </a:r>
            <a:endParaRPr lang="ru-RU" dirty="0" smtClean="0"/>
          </a:p>
          <a:p>
            <a:r>
              <a:rPr lang="ru-RU" b="1" dirty="0" smtClean="0"/>
              <a:t>18.Кукла – голыш –</a:t>
            </a:r>
            <a:endParaRPr lang="ru-RU" dirty="0" smtClean="0"/>
          </a:p>
          <a:p>
            <a:r>
              <a:rPr lang="ru-RU" b="1" dirty="0" smtClean="0"/>
              <a:t>вымою и положу спать.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285728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Куда примените полученные подарки?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s://cs13.pikabu.ru/post_img/2019/07/12/5/og_og_15629124242860488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562046"/>
            <a:ext cx="3429024" cy="1295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s://navikur.ru/wp-content/uploads/9/1/6/916aee8bfbd6253394cbffc91d4c52c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6"/>
            <a:ext cx="8358215" cy="6268660"/>
          </a:xfrm>
          <a:prstGeom prst="rect">
            <a:avLst/>
          </a:prstGeom>
          <a:noFill/>
        </p:spPr>
      </p:pic>
      <p:pic>
        <p:nvPicPr>
          <p:cNvPr id="3" name="Picture 6" descr="https://cs13.pikabu.ru/post_img/2019/07/12/5/og_og_15629124242860488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4643446"/>
            <a:ext cx="3714776" cy="1944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cspsid-pechatniki.ru/800/600/https/ds03.infourok.ru/uploads/ex/040c/0004e60b-2e9cd348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7905804" cy="59293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xn----7sbomcju3ad1b1b2eg.xn--p1ai/tinybrowser/fulls/images/metodich_kapilka/2020/01/09141209130208184208186208181209130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286808" cy="6215106"/>
          </a:xfrm>
          <a:prstGeom prst="rect">
            <a:avLst/>
          </a:prstGeom>
          <a:noFill/>
        </p:spPr>
      </p:pic>
      <p:pic>
        <p:nvPicPr>
          <p:cNvPr id="3" name="Picture 6" descr="https://cs13.pikabu.ru/post_img/2019/07/12/5/og_og_15629124242860488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5357826"/>
            <a:ext cx="4286280" cy="1295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Рада видеть вас здесь я.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Мы идем на день рожденья.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нам лучше подарить?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К выбору подарка другу надо ль умно подходить?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Что  сказать, вручив подарок?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Пожелать при этом что?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Папе, бабушке, сестренке….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Что дарить им? Все равно?!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Снова здесь найдет ответ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Подарочный эти</a:t>
            </a:r>
            <a:r>
              <a:rPr lang="ru-RU" sz="2000" b="1" dirty="0" smtClean="0"/>
              <a:t>кет. </a:t>
            </a:r>
            <a:endParaRPr lang="ru-RU" sz="2000" b="1" dirty="0"/>
          </a:p>
        </p:txBody>
      </p:sp>
      <p:pic>
        <p:nvPicPr>
          <p:cNvPr id="9220" name="Picture 4" descr="t1571760817ac.gif"/>
          <p:cNvPicPr>
            <a:picLocks noChangeAspect="1" noChangeArrowheads="1"/>
          </p:cNvPicPr>
          <p:nvPr/>
        </p:nvPicPr>
        <p:blipFill>
          <a:blip r:embed="rId2"/>
          <a:srcRect l="10938" t="14583" r="17187"/>
          <a:stretch>
            <a:fillRect/>
          </a:stretch>
        </p:blipFill>
        <p:spPr bwMode="auto">
          <a:xfrm>
            <a:off x="428596" y="3571876"/>
            <a:ext cx="3429024" cy="3056280"/>
          </a:xfrm>
          <a:prstGeom prst="rect">
            <a:avLst/>
          </a:prstGeom>
          <a:noFill/>
        </p:spPr>
      </p:pic>
      <p:pic>
        <p:nvPicPr>
          <p:cNvPr id="9222" name="Picture 6" descr="https://i.ytimg.com/vi/L0u2QqLspeg/maxresdefault.jpg"/>
          <p:cNvPicPr>
            <a:picLocks noChangeAspect="1" noChangeArrowheads="1"/>
          </p:cNvPicPr>
          <p:nvPr/>
        </p:nvPicPr>
        <p:blipFill>
          <a:blip r:embed="rId3"/>
          <a:srcRect l="24610" t="4167" r="22070"/>
          <a:stretch>
            <a:fillRect/>
          </a:stretch>
        </p:blipFill>
        <p:spPr bwMode="auto">
          <a:xfrm>
            <a:off x="4643438" y="214290"/>
            <a:ext cx="3929058" cy="3972192"/>
          </a:xfrm>
          <a:prstGeom prst="rect">
            <a:avLst/>
          </a:prstGeom>
          <a:noFill/>
        </p:spPr>
      </p:pic>
      <p:pic>
        <p:nvPicPr>
          <p:cNvPr id="6" name="Picture 6" descr="https://cs13.pikabu.ru/post_img/2019/07/12/5/og_og_156291242428604886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4214818"/>
            <a:ext cx="4619453" cy="2417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artinki-life-ru-otkrytki-s-koshkami-i-kotyatami-7(1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643174" y="323904"/>
            <a:ext cx="4857784" cy="51405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cs13.pikabu.ru/post_img/2019/07/12/5/og_og_15629124242860488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24547" y="4440486"/>
            <a:ext cx="4619453" cy="2417514"/>
          </a:xfrm>
          <a:prstGeom prst="rect">
            <a:avLst/>
          </a:prstGeom>
          <a:noFill/>
        </p:spPr>
      </p:pic>
      <p:pic>
        <p:nvPicPr>
          <p:cNvPr id="3" name="Рисунок 2" descr="kartinki-life-ru-otkrytki-s-koshkami-i-kotyatami-7(1)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4823453" y="0"/>
            <a:ext cx="4320547" cy="457200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42910" y="642918"/>
            <a:ext cx="350046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Чистюля: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Здравствуйте! Я вам по секрету расскажу, как правильно дарить и принимать подарки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196" name="Picture 4" descr="http://player.myshared.ru/6/568848/slides/slide_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14686"/>
            <a:ext cx="4572031" cy="3429024"/>
          </a:xfrm>
          <a:prstGeom prst="rect">
            <a:avLst/>
          </a:prstGeom>
          <a:noFill/>
        </p:spPr>
      </p:pic>
      <p:pic>
        <p:nvPicPr>
          <p:cNvPr id="7" name="Picture 1" descr="C:\Users\Нина\Desktop\Рисунок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29175" y="0"/>
            <a:ext cx="4314825" cy="4562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s://cs13.pikabu.ru/post_img/2019/07/12/5/og_og_15629124242860488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4143380"/>
            <a:ext cx="4619453" cy="241751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85786" y="857232"/>
            <a:ext cx="37147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 Правило первое: Выбирая подарок, ищите то, что будет нужно человеку или приятно.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 Правило второе: Не стоит дарить дорогих подарков, это может поставить вашего друга в неловкое положение, так как он может быть не в состоянии ответить дорогим подарком на ваш день рождения.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послушайте внимательно историю о двух братьях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4" name="Picture 6" descr="https://vslounge.ru/wp-content/uploads/b/0/8/b08f1a66ff29e7c509f9ca30ad6c2f2b.jpeg"/>
          <p:cNvPicPr>
            <a:picLocks noChangeAspect="1" noChangeArrowheads="1"/>
          </p:cNvPicPr>
          <p:nvPr/>
        </p:nvPicPr>
        <p:blipFill>
          <a:blip r:embed="rId3"/>
          <a:srcRect l="8593" t="17709" r="10937" b="11458"/>
          <a:stretch>
            <a:fillRect/>
          </a:stretch>
        </p:blipFill>
        <p:spPr bwMode="auto">
          <a:xfrm>
            <a:off x="4357686" y="857232"/>
            <a:ext cx="4544717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0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ДОРОГИЕ ПОДАРКИ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Жили когда-то и где-то Два брата.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Жили два брата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Довольно богато.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Как-то решил в день рожденья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Один Брату в подарок купить Лимузин.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преподнёс ему в дар иномарку…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Только не рад именинник подарку.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«Экий, - подумал, - братец мой вредный,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Или решил, что я родственник бедный?»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подарил в день рожденья Слона...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Брат растерялся: - Ну, крутизна!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Ладно, найду я подарок покруче,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Ты от меня, брат, такое получишь!..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И, поднабравши денег и сил,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Яхту ему вместе с виллой купил...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Брат расплатился за этот подарок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-Остров в ответ подарил 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Канарах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Так бы подарки они и дарили,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б друг друга не разорили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s://goodsi.ru/wp-content/uploads/2017/11/%D0%91%D0%B0%D0%BD%D1%82-%D0%B4%D0%BB%D1%8F-%D0%BC%D0%B0%D1%88%D0%B8%D0%BD%D1%8B-%D0%B8%D0%B7-%D0%BA%D1%80%D0%B0%D1%81%D0%BD%D0%BE%D0%B3%D0%BE-%D0%B1%D0%B0%D1%80%D1%85%D0%B0%D1%82%D0%B0.jpg"/>
          <p:cNvPicPr>
            <a:picLocks noChangeAspect="1" noChangeArrowheads="1"/>
          </p:cNvPicPr>
          <p:nvPr/>
        </p:nvPicPr>
        <p:blipFill>
          <a:blip r:embed="rId2"/>
          <a:srcRect t="15556" b="4444"/>
          <a:stretch>
            <a:fillRect/>
          </a:stretch>
        </p:blipFill>
        <p:spPr bwMode="auto">
          <a:xfrm>
            <a:off x="5000628" y="357166"/>
            <a:ext cx="3786214" cy="2736005"/>
          </a:xfrm>
          <a:prstGeom prst="rect">
            <a:avLst/>
          </a:prstGeom>
          <a:noFill/>
        </p:spPr>
      </p:pic>
      <p:pic>
        <p:nvPicPr>
          <p:cNvPr id="6152" name="Picture 8" descr="https://cdn.ramseysolutions.net/media/3_way_universal/christmas/2012/_img/cmas12_blog_ai_extravagant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214686"/>
            <a:ext cx="4533443" cy="2214578"/>
          </a:xfrm>
          <a:prstGeom prst="rect">
            <a:avLst/>
          </a:prstGeom>
          <a:noFill/>
        </p:spPr>
      </p:pic>
      <p:pic>
        <p:nvPicPr>
          <p:cNvPr id="7" name="Picture 6" descr="https://cs13.pikabu.ru/post_img/2019/07/12/5/og_og_156291242428604886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5500702"/>
            <a:ext cx="4000528" cy="1357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378621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 Правило третье: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 говорите, сколько стоит ваш подарок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 Правило четвертое: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Главное, чтобы подарок был преподнесен с душой и хорошим настроением! А если нет денег, то можно сделать подарок своими руками.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 startAt="2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Физкультминутка «Настроение»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 кто такая?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Зачем пришла?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Хочу, чтобы дети отдохнули на </a:t>
            </a:r>
            <a:r>
              <a:rPr lang="ru-RU" dirty="0" smtClean="0"/>
              <a:t>минутку!</a:t>
            </a:r>
          </a:p>
          <a:p>
            <a:pPr marL="342900" indent="-342900">
              <a:buAutoNum type="arabicPeriod" startAt="2"/>
            </a:pP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http://player.myshared.ru/6/568848/slides/slide_8.jpg"/>
          <p:cNvPicPr>
            <a:picLocks noChangeAspect="1" noChangeArrowheads="1"/>
          </p:cNvPicPr>
          <p:nvPr/>
        </p:nvPicPr>
        <p:blipFill>
          <a:blip r:embed="rId2"/>
          <a:srcRect l="45587" r="2314" b="45731"/>
          <a:stretch>
            <a:fillRect/>
          </a:stretch>
        </p:blipFill>
        <p:spPr bwMode="auto">
          <a:xfrm>
            <a:off x="6715140" y="4960479"/>
            <a:ext cx="2428860" cy="1897521"/>
          </a:xfrm>
          <a:prstGeom prst="rect">
            <a:avLst/>
          </a:prstGeom>
          <a:noFill/>
        </p:spPr>
      </p:pic>
      <p:pic>
        <p:nvPicPr>
          <p:cNvPr id="5124" name="Picture 4" descr="https://avatars.mds.yandex.net/i?id=53ffd8bee82e3ba347aa1dd8732bbe7c-4559678-images-thumbs&amp;ref=rim&amp;n=33&amp;w=242&amp;h=1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571744"/>
            <a:ext cx="3803359" cy="2357454"/>
          </a:xfrm>
          <a:prstGeom prst="rect">
            <a:avLst/>
          </a:prstGeom>
          <a:noFill/>
        </p:spPr>
      </p:pic>
      <p:pic>
        <p:nvPicPr>
          <p:cNvPr id="5126" name="Picture 6" descr="https://cs13.pikabu.ru/post_img/2019/07/12/5/og_og_156291242428604886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4963871"/>
            <a:ext cx="4500594" cy="1894129"/>
          </a:xfrm>
          <a:prstGeom prst="rect">
            <a:avLst/>
          </a:prstGeom>
          <a:noFill/>
        </p:spPr>
      </p:pic>
      <p:pic>
        <p:nvPicPr>
          <p:cNvPr id="6" name="Picture 2" descr="D:\Documents and Settings\Admin\Рабочий стол\к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0"/>
            <a:ext cx="3666207" cy="2454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8577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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Правило пятое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Если вам преподнесли подарок, разверните его в присутствии дарящего. Даже если это не то, что вы хотели получить, улыбнитесь и скажите: «Спасибо».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ВАМ НЕ НРАВИТСЯ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вам не нравится подарок,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Постарайтесь громко не орать: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«Я не собираю больше марок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не собираюсь собирать!»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Или, получив в подарок книгу,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Воздержитесь на весь дом вопить: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«Я её читать не буду!.. Фигу!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могли компьютер мне купить?!»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«Я не стану пить из этой чашки!»,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«Не надену я такой рубашки!».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Пусть вам не понравится подарок,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Может, некрасив он, и неярок,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обманет ваши ожидания...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Важен не подарок, а внимание! </a:t>
            </a:r>
          </a:p>
        </p:txBody>
      </p:sp>
      <p:pic>
        <p:nvPicPr>
          <p:cNvPr id="4100" name="Picture 4" descr="https://prv1.lori-images.net/white-brick-with-red-ribbon-as-gift-box-in-male-hands-0032399349-preview.jpg"/>
          <p:cNvPicPr>
            <a:picLocks noChangeAspect="1" noChangeArrowheads="1"/>
          </p:cNvPicPr>
          <p:nvPr/>
        </p:nvPicPr>
        <p:blipFill>
          <a:blip r:embed="rId2"/>
          <a:srcRect l="7230" r="7839" b="14534"/>
          <a:stretch>
            <a:fillRect/>
          </a:stretch>
        </p:blipFill>
        <p:spPr bwMode="auto">
          <a:xfrm>
            <a:off x="4786314" y="0"/>
            <a:ext cx="3786214" cy="2854222"/>
          </a:xfrm>
          <a:prstGeom prst="rect">
            <a:avLst/>
          </a:prstGeom>
          <a:noFill/>
        </p:spPr>
      </p:pic>
      <p:pic>
        <p:nvPicPr>
          <p:cNvPr id="4102" name="Picture 6" descr="https://sun1-29.userapi.com/m7egxXvxqVsQKmXLKnMW_oCg7wjkL-BvLiDcow/sT-0hbAI3d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3809" y="3000372"/>
            <a:ext cx="5360191" cy="3630692"/>
          </a:xfrm>
          <a:prstGeom prst="rect">
            <a:avLst/>
          </a:prstGeom>
          <a:noFill/>
        </p:spPr>
      </p:pic>
      <p:pic>
        <p:nvPicPr>
          <p:cNvPr id="7" name="Picture 6" descr="https://cs13.pikabu.ru/post_img/2019/07/12/5/og_og_15629124242860488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5562046"/>
            <a:ext cx="2476345" cy="1295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5" descr="D:\Documents and Settings\Admin\Рабочий стол\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500174"/>
            <a:ext cx="3627061" cy="500066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85786" y="357166"/>
            <a:ext cx="731832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Дорог не подарок, дорого внимание!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4" name="Picture 6" descr="https://cs13.pikabu.ru/post_img/2019/07/12/5/og_og_15629124242860488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5214950"/>
            <a:ext cx="2476345" cy="1357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796</Words>
  <Application>Microsoft Office PowerPoint</Application>
  <PresentationFormat>Экран (4:3)</PresentationFormat>
  <Paragraphs>153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ТЕРЕМОК</dc:creator>
  <cp:lastModifiedBy>Нина</cp:lastModifiedBy>
  <cp:revision>33</cp:revision>
  <dcterms:created xsi:type="dcterms:W3CDTF">2023-02-06T08:30:38Z</dcterms:created>
  <dcterms:modified xsi:type="dcterms:W3CDTF">2023-02-06T19:30:51Z</dcterms:modified>
</cp:coreProperties>
</file>