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sldIdLst>
    <p:sldId id="256" r:id="rId3"/>
    <p:sldId id="270" r:id="rId4"/>
    <p:sldId id="259" r:id="rId5"/>
    <p:sldId id="260" r:id="rId6"/>
    <p:sldId id="268" r:id="rId7"/>
    <p:sldId id="269" r:id="rId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ru-RU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</a:pPr>
            <a:fld id="{237E613C-272B-4CC1-A381-804C36322256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  <a:buNone/>
              </a:pPr>
              <a:t>06.02.2023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70BC46C6-4846-4745-850E-F8CE2EF6FD77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Образец заголовка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743040" lvl="1" indent="-2858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–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6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–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600">
              <a:lnSpc>
                <a:spcPct val="100000"/>
              </a:lnSpc>
              <a:spcBef>
                <a:spcPts val="360"/>
              </a:spcBef>
              <a:buClr>
                <a:srgbClr val="000000"/>
              </a:buClr>
              <a:buFont typeface="Arial"/>
              <a:buChar char="»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buNone/>
            </a:pPr>
            <a:fld id="{58896890-E539-48EE-9F16-AB245EA7E665}" type="datetime">
              <a:rPr lang="ru-RU" sz="1200" b="0" strike="noStrike" spc="-1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  <a:buNone/>
              </a:pPr>
              <a:t>06.02.2023</a:t>
            </a:fld>
            <a:endParaRPr lang="ru-RU" sz="1200" b="0" strike="noStrike" spc="-1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87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algn="r">
              <a:lnSpc>
                <a:spcPct val="100000"/>
              </a:lnSpc>
              <a:buNone/>
            </a:pPr>
            <a:fld id="{B05217F9-2C0E-4289-A0D0-319F381605DC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pPr algn="r">
                <a:lnSpc>
                  <a:spcPct val="100000"/>
                </a:lnSpc>
                <a:buNone/>
              </a:pPr>
              <a:t>‹#›</a:t>
            </a:fld>
            <a:endParaRPr lang="ru-R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914400" y="71424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t/>
            </a:r>
            <a:br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285840" y="142884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</a:rPr>
              <a:t>Презентация к уроку </a:t>
            </a: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</a:rPr>
              <a:t>3 класс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None/>
              <a:tabLst>
                <a:tab pos="0" algn="l"/>
              </a:tabLst>
            </a:pPr>
            <a:r>
              <a:rPr lang="ru-RU" sz="3200" b="0" strike="noStrike" spc="-1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3200" b="0" strike="noStrike" spc="-1" dirty="0">
                <a:solidFill>
                  <a:srgbClr val="000000"/>
                </a:solidFill>
                <a:latin typeface="Times New Roman"/>
              </a:rPr>
              <a:t>«Школа России»</a:t>
            </a: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80000"/>
              </a:lnSpc>
              <a:spcBef>
                <a:spcPts val="360"/>
              </a:spcBef>
              <a:buNone/>
              <a:tabLst>
                <a:tab pos="0" algn="l"/>
              </a:tabLst>
            </a:pPr>
            <a:endParaRPr lang="ru-RU" sz="32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80000"/>
              </a:lnSpc>
              <a:spcBef>
                <a:spcPts val="360"/>
              </a:spcBef>
              <a:buNone/>
              <a:tabLst>
                <a:tab pos="0" algn="l"/>
              </a:tabLst>
            </a:pPr>
            <a:r>
              <a:rPr lang="ru-RU" sz="1800" b="0" strike="noStrike" spc="-1" dirty="0">
                <a:solidFill>
                  <a:srgbClr val="000000"/>
                </a:solidFill>
                <a:latin typeface="Calibri"/>
              </a:rPr>
              <a:t>  </a:t>
            </a:r>
          </a:p>
        </p:txBody>
      </p:sp>
      <p:sp>
        <p:nvSpPr>
          <p:cNvPr id="126" name="Прямоугольник 3"/>
          <p:cNvSpPr/>
          <p:nvPr/>
        </p:nvSpPr>
        <p:spPr>
          <a:xfrm>
            <a:off x="5429160" y="5143680"/>
            <a:ext cx="4571640" cy="309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1800" b="0" strike="noStrike" spc="-1">
                <a:solidFill>
                  <a:srgbClr val="000000"/>
                </a:solidFill>
                <a:latin typeface="Times New Roman"/>
              </a:rPr>
              <a:t> Шереметьева Ирина Николаевна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27" name="Прямоугольник 4"/>
          <p:cNvSpPr/>
          <p:nvPr/>
        </p:nvSpPr>
        <p:spPr>
          <a:xfrm>
            <a:off x="1835280" y="-88920"/>
            <a:ext cx="6886080" cy="144509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4400" b="0" strike="noStrike" spc="-1" dirty="0">
                <a:solidFill>
                  <a:srgbClr val="000000"/>
                </a:solidFill>
                <a:latin typeface="Times New Roman"/>
              </a:rPr>
              <a:t>Изложение </a:t>
            </a:r>
            <a:endParaRPr lang="ru-RU" sz="4400" b="0" strike="noStrike" spc="-1" dirty="0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lang="ru-RU" sz="4400" b="0" strike="noStrike" spc="-1" dirty="0">
                <a:solidFill>
                  <a:srgbClr val="000000"/>
                </a:solidFill>
                <a:latin typeface="Times New Roman"/>
              </a:rPr>
              <a:t>        Сыроежка на полянке</a:t>
            </a:r>
            <a:endParaRPr lang="ru-RU" sz="4400" b="0" strike="noStrike" spc="-1" dirty="0">
              <a:latin typeface="Arial"/>
            </a:endParaRPr>
          </a:p>
        </p:txBody>
      </p:sp>
      <p:sp>
        <p:nvSpPr>
          <p:cNvPr id="128" name="TextBox 8"/>
          <p:cNvSpPr/>
          <p:nvPr/>
        </p:nvSpPr>
        <p:spPr>
          <a:xfrm>
            <a:off x="1225080" y="1357200"/>
            <a:ext cx="2009880" cy="699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ru-RU" sz="4000" b="0" strike="noStrike" spc="-1">
                <a:solidFill>
                  <a:srgbClr val="00B0F0"/>
                </a:solidFill>
                <a:latin typeface="Calibri"/>
              </a:rPr>
              <a:t>                </a:t>
            </a:r>
            <a:endParaRPr lang="ru-RU" sz="4000" b="0" strike="noStrike" spc="-1">
              <a:latin typeface="Arial"/>
            </a:endParaRPr>
          </a:p>
        </p:txBody>
      </p:sp>
      <p:pic>
        <p:nvPicPr>
          <p:cNvPr id="129" name="Picture 2"/>
          <p:cNvPicPr/>
          <p:nvPr/>
        </p:nvPicPr>
        <p:blipFill>
          <a:blip r:embed="rId2"/>
          <a:stretch/>
        </p:blipFill>
        <p:spPr>
          <a:xfrm>
            <a:off x="467640" y="3357000"/>
            <a:ext cx="4608000" cy="3024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/>
              <a:t>Сыроежка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214282" y="1428736"/>
            <a:ext cx="8715436" cy="5143536"/>
          </a:xfrm>
        </p:spPr>
        <p:txBody>
          <a:bodyPr/>
          <a:lstStyle/>
          <a:p>
            <a:endParaRPr lang="ru-RU" dirty="0" smtClean="0"/>
          </a:p>
          <a:p>
            <a:pPr algn="just"/>
            <a:r>
              <a:rPr lang="ru-RU" sz="2800" b="1" dirty="0" smtClean="0"/>
              <a:t>          Лесная </a:t>
            </a:r>
            <a:r>
              <a:rPr lang="ru-RU" sz="2800" b="1" dirty="0"/>
              <a:t>полянка. Посередине две берёзки. Рядом в зелёном брусничнике </a:t>
            </a:r>
            <a:r>
              <a:rPr lang="ru-RU" sz="2800" b="1" dirty="0" smtClean="0"/>
              <a:t>красная сыроежка</a:t>
            </a:r>
            <a:r>
              <a:rPr lang="ru-RU" sz="2800" b="1" dirty="0"/>
              <a:t>.</a:t>
            </a:r>
            <a:br>
              <a:rPr lang="ru-RU" sz="2800" b="1" dirty="0"/>
            </a:br>
            <a:r>
              <a:rPr lang="ru-RU" sz="2800" b="1" dirty="0" smtClean="0"/>
              <a:t>        Сыроежка </a:t>
            </a:r>
            <a:r>
              <a:rPr lang="ru-RU" sz="2800" b="1" dirty="0"/>
              <a:t>была такая огромная и такая старая. Края загнулись вверх. Она напоминала большую тарелку, наполненную водой.</a:t>
            </a:r>
            <a:br>
              <a:rPr lang="ru-RU" sz="2800" b="1" dirty="0"/>
            </a:br>
            <a:r>
              <a:rPr lang="ru-RU" sz="2800" b="1" dirty="0" smtClean="0"/>
              <a:t>            Вдруг </a:t>
            </a:r>
            <a:r>
              <a:rPr lang="ru-RU" sz="2800" b="1" dirty="0"/>
              <a:t>с берёзы слетела серая птичка, села на край сыроежки. Птичка носиком — тюк! — в воду. Попила водички и полетела на берёзу. </a:t>
            </a:r>
          </a:p>
          <a:p>
            <a:pPr algn="just"/>
            <a:r>
              <a:rPr lang="ru-RU" sz="2400" b="1" dirty="0" smtClean="0"/>
              <a:t>                                                                           М</a:t>
            </a:r>
            <a:r>
              <a:rPr lang="ru-RU" sz="2400" b="1" dirty="0"/>
              <a:t>. Пришвин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285840" y="1600200"/>
            <a:ext cx="8643600" cy="452556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</a:pPr>
            <a:r>
              <a:rPr lang="ru-RU" sz="4000" b="0" strike="noStrike" spc="-1" dirty="0">
                <a:solidFill>
                  <a:srgbClr val="000000"/>
                </a:solidFill>
                <a:latin typeface="Calibri"/>
              </a:rPr>
              <a:t>Сыроежка – вид съедобных </a:t>
            </a:r>
            <a:r>
              <a:rPr lang="ru-RU" sz="4000" b="0" strike="noStrike" spc="-1" dirty="0" smtClean="0">
                <a:solidFill>
                  <a:srgbClr val="000000"/>
                </a:solidFill>
                <a:latin typeface="Calibri"/>
              </a:rPr>
              <a:t>грибов, бывает разного цвета.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None/>
              <a:tabLst>
                <a:tab pos="0" algn="l"/>
              </a:tabLst>
            </a:pP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720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ru-RU" sz="4000" b="0" strike="noStrike" spc="-1" dirty="0" smtClean="0">
                <a:solidFill>
                  <a:srgbClr val="000000"/>
                </a:solidFill>
                <a:latin typeface="Calibri"/>
              </a:rPr>
              <a:t>Место</a:t>
            </a:r>
            <a:r>
              <a:rPr lang="ru-RU" sz="4000" b="0" strike="noStrike" spc="-1" dirty="0">
                <a:solidFill>
                  <a:srgbClr val="000000"/>
                </a:solidFill>
                <a:latin typeface="Calibri"/>
              </a:rPr>
              <a:t>, где растет </a:t>
            </a:r>
            <a:r>
              <a:rPr lang="ru-RU" sz="4000" b="0" strike="noStrike" spc="-1" dirty="0" smtClean="0">
                <a:solidFill>
                  <a:srgbClr val="000000"/>
                </a:solidFill>
                <a:latin typeface="Calibri"/>
              </a:rPr>
              <a:t>брусника</a:t>
            </a:r>
            <a:r>
              <a:rPr lang="ru-RU" sz="4000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z="4000" spc="-1" dirty="0" smtClean="0">
                <a:solidFill>
                  <a:srgbClr val="000000"/>
                </a:solidFill>
                <a:latin typeface="Calibri"/>
              </a:rPr>
              <a:t>называется брусничник</a:t>
            </a:r>
            <a:endParaRPr lang="ru-RU" sz="4000" b="0" strike="noStrike" spc="-1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285840" y="1357200"/>
            <a:ext cx="8572320" cy="178560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t/>
            </a:r>
            <a:br/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428760" y="1143000"/>
            <a:ext cx="8257680" cy="542880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17 октября.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Изложение.  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Сыроежка на полянке                        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 algn="ctr"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 План: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 1)  Лесная полянка.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 2)  Удивительная сыроежка.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799"/>
              </a:spcBef>
              <a:buNone/>
              <a:tabLst>
                <a:tab pos="0" algn="l"/>
              </a:tabLst>
            </a:pPr>
            <a:r>
              <a:rPr lang="ru-RU" sz="4000" b="0" strike="noStrike" spc="-1">
                <a:solidFill>
                  <a:srgbClr val="000000"/>
                </a:solidFill>
                <a:latin typeface="Times New Roman"/>
              </a:rPr>
              <a:t> 3)  Лесная тарелка.</a:t>
            </a:r>
            <a:endParaRPr lang="ru-RU" sz="40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1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Effect">
                      <p:stCondLst>
                        <p:cond delay="indefinite"/>
                      </p:stCondLst>
                      <p:childTnLst>
                        <p:par>
                          <p:cTn id="9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Effect">
                      <p:stCondLst>
                        <p:cond delay="indefinite"/>
                      </p:stCondLst>
                      <p:childTnLst>
                        <p:par>
                          <p:cTn id="1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7" dur="500"/>
                                        <p:tgtEl>
                                          <p:spTgt spid="1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500040" y="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ctr">
            <a:noAutofit/>
          </a:bodyPr>
          <a:lstStyle/>
          <a:p>
            <a:pPr algn="ctr">
              <a:lnSpc>
                <a:spcPct val="100000"/>
              </a:lnSpc>
              <a:buNone/>
            </a:pPr>
            <a:r>
              <a:rPr lang="ru-RU" sz="4400" b="0" strike="noStrike" spc="-1">
                <a:solidFill>
                  <a:srgbClr val="000000"/>
                </a:solidFill>
                <a:latin typeface="Times New Roman"/>
              </a:rPr>
              <a:t>Вопросы </a:t>
            </a:r>
            <a:r>
              <a:rPr lang="ru-RU" sz="4400" b="0" strike="noStrike" spc="-1">
                <a:solidFill>
                  <a:srgbClr val="000000"/>
                </a:solidFill>
                <a:latin typeface="Calibri"/>
              </a:rPr>
              <a:t>           </a:t>
            </a:r>
            <a:r>
              <a:rPr lang="ru-RU" sz="4400" b="0" strike="noStrike" spc="-1">
                <a:solidFill>
                  <a:srgbClr val="000000"/>
                </a:solidFill>
                <a:latin typeface="Times New Roman"/>
              </a:rPr>
              <a:t>Словарь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0" y="1125360"/>
            <a:ext cx="4928760" cy="538128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514440" indent="-51444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1. Где происходит событие?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Что было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рядом в зелёном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514440" indent="-51444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брусничнике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2. Какая была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сыроежка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 Какие были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её края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Что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она напоминала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3.  Кто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слетел с берёзы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 Что сделала </a:t>
            </a:r>
            <a:r>
              <a:rPr lang="ru-RU" sz="2800" b="0" strike="noStrike" spc="-1">
                <a:solidFill>
                  <a:srgbClr val="FF0000"/>
                </a:solidFill>
                <a:latin typeface="Times New Roman"/>
              </a:rPr>
              <a:t>птичка</a:t>
            </a: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?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4429080" y="1214280"/>
            <a:ext cx="4714560" cy="5357520"/>
          </a:xfrm>
          <a:prstGeom prst="rect">
            <a:avLst/>
          </a:prstGeom>
          <a:noFill/>
          <a:ln w="0">
            <a:noFill/>
          </a:ln>
        </p:spPr>
        <p:txBody>
          <a:bodyPr numCol="1" spcCol="0" anchor="t">
            <a:noAutofit/>
          </a:bodyPr>
          <a:lstStyle/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Лесная. Посередине.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Красная.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Огромная и старая. 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Загнулись вверх.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Большую тарелку,</a:t>
            </a:r>
            <a:r>
              <a:rPr lang="ru-RU" sz="2400" b="0" strike="noStrike" spc="-1">
                <a:solidFill>
                  <a:srgbClr val="FF0000"/>
                </a:solidFill>
                <a:latin typeface="Times New Roman"/>
              </a:rPr>
              <a:t> </a:t>
            </a: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заполненную.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ru-RU" sz="2400" b="0" strike="noStrike" spc="-1">
                <a:solidFill>
                  <a:srgbClr val="000000"/>
                </a:solidFill>
                <a:latin typeface="Times New Roman"/>
              </a:rPr>
              <a:t>Вдруг, серая птичка. Села на край.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561"/>
              </a:spcBef>
              <a:buNone/>
              <a:tabLst>
                <a:tab pos="0" algn="l"/>
              </a:tabLst>
            </a:pPr>
            <a:r>
              <a:rPr lang="ru-RU" sz="2800" b="0" strike="noStrike" spc="-1">
                <a:solidFill>
                  <a:srgbClr val="000000"/>
                </a:solidFill>
                <a:latin typeface="Times New Roman"/>
              </a:rPr>
              <a:t>Попила, полетела.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/>
          </p:nvPr>
        </p:nvSpPr>
        <p:spPr>
          <a:xfrm>
            <a:off x="457200" y="1600200"/>
            <a:ext cx="6686568" cy="452556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СПАСИБО  ЗА ВНИМАНИЕ </a:t>
            </a:r>
            <a:endParaRPr lang="ru-RU" sz="4800" dirty="0"/>
          </a:p>
        </p:txBody>
      </p:sp>
      <p:sp>
        <p:nvSpPr>
          <p:cNvPr id="4" name="Содержимое 3"/>
          <p:cNvSpPr>
            <a:spLocks noGrp="1"/>
          </p:cNvSpPr>
          <p:nvPr>
            <p:ph/>
          </p:nvPr>
        </p:nvSpPr>
        <p:spPr>
          <a:xfrm>
            <a:off x="7572396" y="5643578"/>
            <a:ext cx="1117644" cy="482182"/>
          </a:xfrm>
        </p:spPr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Изложение - повествование Подарки для ёлочки</Template>
  <TotalTime>141</TotalTime>
  <Words>162</Words>
  <Application>LibreOffice/7.2.5.2$Windows_x86 LibreOffice_project/499f9727c189e6ef3471021d6132d4c694f357e5</Application>
  <PresentationFormat>Экран (4:3)</PresentationFormat>
  <Paragraphs>48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Office Theme</vt:lpstr>
      <vt:lpstr>Office Theme</vt:lpstr>
      <vt:lpstr> </vt:lpstr>
      <vt:lpstr>Сыроежка </vt:lpstr>
      <vt:lpstr>Слайд 3</vt:lpstr>
      <vt:lpstr> </vt:lpstr>
      <vt:lpstr>Вопросы            Словарь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1</dc:creator>
  <cp:lastModifiedBy>Acer</cp:lastModifiedBy>
  <cp:revision>19</cp:revision>
  <dcterms:created xsi:type="dcterms:W3CDTF">2016-09-29T14:08:53Z</dcterms:created>
  <dcterms:modified xsi:type="dcterms:W3CDTF">2023-02-06T19:54:45Z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661987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PresentationFormat">
    <vt:lpwstr>Экран (4:3)</vt:lpwstr>
  </property>
  <property fmtid="{D5CDD505-2E9C-101B-9397-08002B2CF9AE}" pid="6" name="Slides">
    <vt:i4>14</vt:i4>
  </property>
</Properties>
</file>