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4" r:id="rId2"/>
    <p:sldId id="277" r:id="rId3"/>
    <p:sldId id="273" r:id="rId4"/>
    <p:sldId id="271" r:id="rId5"/>
    <p:sldId id="258" r:id="rId6"/>
    <p:sldId id="278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0000FF"/>
    <a:srgbClr val="0033CC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222" y="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438BAF-52E9-487D-A958-A77C80225FCB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042A9-8A85-485B-B424-3EC9A84681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342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188EDD-B462-40D5-9819-4E6B608015D2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27E43-962E-452C-8A7A-FA483B252F8E}" type="datetimeFigureOut">
              <a:rPr lang="ru-RU" smtClean="0"/>
              <a:pPr/>
              <a:t>02.02.2018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AFC26-9AA1-4108-8B15-F20C6E285E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8" descr="26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24" y="5214950"/>
            <a:ext cx="857256" cy="1027081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-171400"/>
            <a:ext cx="6390477" cy="667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97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838200" y="5334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2819400" y="5334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ru-RU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89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4114800" y="1066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77</a:t>
            </a:r>
            <a:endParaRPr lang="ru-RU" sz="5400" b="1" dirty="0">
              <a:solidFill>
                <a:srgbClr val="00B05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286000" y="20574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36</a:t>
            </a:r>
            <a:endParaRPr lang="ru-RU" sz="5400" b="1" dirty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321474" y="2667000"/>
            <a:ext cx="9144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58</a:t>
            </a:r>
            <a:endParaRPr lang="ru-RU" sz="48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3276600" y="3352800"/>
            <a:ext cx="8382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</a:t>
            </a:r>
            <a:endParaRPr lang="ru-RU" sz="4800" b="1" dirty="0">
              <a:solidFill>
                <a:srgbClr val="CC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858000" y="1371600"/>
            <a:ext cx="9906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96</a:t>
            </a:r>
            <a:endParaRPr lang="ru-RU" sz="48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5791200" y="3657600"/>
            <a:ext cx="1676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60</a:t>
            </a:r>
            <a:endParaRPr lang="ru-RU" sz="4800" b="1" dirty="0">
              <a:solidFill>
                <a:srgbClr val="0033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990600" y="4343400"/>
            <a:ext cx="1828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38</a:t>
            </a:r>
            <a:endParaRPr lang="ru-RU" sz="4800" b="1" dirty="0">
              <a:solidFill>
                <a:srgbClr val="FF33CC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5943600" y="4876800"/>
            <a:ext cx="137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45</a:t>
            </a:r>
            <a:endParaRPr lang="ru-RU" sz="4800" b="1" dirty="0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419600" y="5638800"/>
            <a:ext cx="99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</a:t>
            </a:r>
            <a:endParaRPr lang="ru-RU" sz="4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7848600" y="4114800"/>
            <a:ext cx="129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100</a:t>
            </a:r>
            <a:endParaRPr lang="ru-RU" sz="4800" b="1" dirty="0">
              <a:solidFill>
                <a:srgbClr val="9900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33400" y="1828800"/>
            <a:ext cx="1066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45</a:t>
            </a:r>
            <a:endParaRPr lang="ru-RU" sz="4800" b="1" dirty="0">
              <a:solidFill>
                <a:srgbClr val="33CC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75" name="Line 15"/>
          <p:cNvSpPr>
            <a:spLocks noChangeShapeType="1"/>
          </p:cNvSpPr>
          <p:nvPr/>
        </p:nvSpPr>
        <p:spPr bwMode="ltGray">
          <a:xfrm>
            <a:off x="1752600" y="990600"/>
            <a:ext cx="106680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76" name="Line 16"/>
          <p:cNvSpPr>
            <a:spLocks noChangeShapeType="1"/>
          </p:cNvSpPr>
          <p:nvPr/>
        </p:nvSpPr>
        <p:spPr bwMode="ltGray">
          <a:xfrm>
            <a:off x="3657600" y="1143000"/>
            <a:ext cx="609600" cy="2286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77" name="Line 17"/>
          <p:cNvSpPr>
            <a:spLocks noChangeShapeType="1"/>
          </p:cNvSpPr>
          <p:nvPr/>
        </p:nvSpPr>
        <p:spPr bwMode="ltGray">
          <a:xfrm flipH="1">
            <a:off x="3200400" y="1752600"/>
            <a:ext cx="1371600" cy="6096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ltGray">
          <a:xfrm flipH="1" flipV="1">
            <a:off x="1219200" y="2438400"/>
            <a:ext cx="2133600" cy="15240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ltGray">
          <a:xfrm>
            <a:off x="3124200" y="2743200"/>
            <a:ext cx="1143000" cy="3048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0" name="Line 20"/>
          <p:cNvSpPr>
            <a:spLocks noChangeShapeType="1"/>
          </p:cNvSpPr>
          <p:nvPr/>
        </p:nvSpPr>
        <p:spPr bwMode="ltGray">
          <a:xfrm flipH="1">
            <a:off x="4038600" y="3429000"/>
            <a:ext cx="685800" cy="3048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1" name="Line 21"/>
          <p:cNvSpPr>
            <a:spLocks noChangeShapeType="1"/>
          </p:cNvSpPr>
          <p:nvPr/>
        </p:nvSpPr>
        <p:spPr bwMode="ltGray">
          <a:xfrm flipV="1">
            <a:off x="1371600" y="1828800"/>
            <a:ext cx="5410200" cy="3810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2" name="Line 22"/>
          <p:cNvSpPr>
            <a:spLocks noChangeShapeType="1"/>
          </p:cNvSpPr>
          <p:nvPr/>
        </p:nvSpPr>
        <p:spPr bwMode="ltGray">
          <a:xfrm flipH="1">
            <a:off x="6324600" y="2133600"/>
            <a:ext cx="914400" cy="16764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3" name="Line 23"/>
          <p:cNvSpPr>
            <a:spLocks noChangeShapeType="1"/>
          </p:cNvSpPr>
          <p:nvPr/>
        </p:nvSpPr>
        <p:spPr bwMode="ltGray">
          <a:xfrm flipH="1">
            <a:off x="1752600" y="4419600"/>
            <a:ext cx="4191000" cy="4572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4" name="Line 24"/>
          <p:cNvSpPr>
            <a:spLocks noChangeShapeType="1"/>
          </p:cNvSpPr>
          <p:nvPr/>
        </p:nvSpPr>
        <p:spPr bwMode="ltGray">
          <a:xfrm>
            <a:off x="1828800" y="5029200"/>
            <a:ext cx="4267200" cy="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5" name="Line 25"/>
          <p:cNvSpPr>
            <a:spLocks noChangeShapeType="1"/>
          </p:cNvSpPr>
          <p:nvPr/>
        </p:nvSpPr>
        <p:spPr bwMode="ltGray">
          <a:xfrm flipH="1">
            <a:off x="5181600" y="5486400"/>
            <a:ext cx="762000" cy="3810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6" name="Line 26"/>
          <p:cNvSpPr>
            <a:spLocks noChangeShapeType="1"/>
          </p:cNvSpPr>
          <p:nvPr/>
        </p:nvSpPr>
        <p:spPr bwMode="ltGray">
          <a:xfrm flipV="1">
            <a:off x="5486400" y="4953000"/>
            <a:ext cx="2743200" cy="1219200"/>
          </a:xfrm>
          <a:prstGeom prst="line">
            <a:avLst/>
          </a:prstGeom>
          <a:noFill/>
          <a:ln w="76200">
            <a:solidFill>
              <a:srgbClr val="0000CC"/>
            </a:solidFill>
            <a:round/>
            <a:headEnd/>
            <a:tailEnd type="triangle" w="med" len="med"/>
          </a:ln>
          <a:effectLst/>
        </p:spPr>
        <p:txBody>
          <a:bodyPr wrap="none"/>
          <a:lstStyle/>
          <a:p>
            <a:endParaRPr lang="ru-RU"/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0" y="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Назовите числа в порядке возрастания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" y="5174396"/>
            <a:ext cx="1506603" cy="1506603"/>
          </a:xfrm>
          <a:prstGeom prst="rect">
            <a:avLst/>
          </a:prstGeom>
        </p:spPr>
      </p:pic>
    </p:spTree>
  </p:cSld>
  <p:clrMapOvr>
    <a:masterClrMapping/>
  </p:clrMapOvr>
  <p:transition spd="med">
    <p:cut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5" grpId="0" animBg="1"/>
      <p:bldP spid="15376" grpId="0" animBg="1"/>
      <p:bldP spid="15377" grpId="0" animBg="1"/>
      <p:bldP spid="15378" grpId="0" animBg="1"/>
      <p:bldP spid="15379" grpId="0" animBg="1"/>
      <p:bldP spid="15380" grpId="0" animBg="1"/>
      <p:bldP spid="15381" grpId="0" animBg="1"/>
      <p:bldP spid="15382" grpId="0" animBg="1"/>
      <p:bldP spid="15383" grpId="0" animBg="1"/>
      <p:bldP spid="15384" grpId="0" animBg="1"/>
      <p:bldP spid="15385" grpId="0" animBg="1"/>
      <p:bldP spid="153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1214422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15-6+2=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2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2071678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17-7-3=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3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2857496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47-7+4=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Скругленный прямоугольник 4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4500570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7+15-3=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Скругленный прямоугольник 5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2071678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68-38=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Скругленный прямоугольник 6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1214422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55- 10=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Скругленный прямоугольник 7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3643314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33-1+8=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Скругленный прямоугольник 8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4500570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63+22=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Скругленный прямоугольник 9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3643314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54+25=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Скругленный прямоугольник 10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2857496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91-71=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Скругленный прямоугольник 11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4429124" y="5286388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71+18=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>
            <a:hlinkClick r:id="" action="ppaction://macro?name=NET_MN"/>
          </p:cNvPr>
          <p:cNvSpPr>
            <a:spLocks noChangeArrowheads="1"/>
          </p:cNvSpPr>
          <p:nvPr/>
        </p:nvSpPr>
        <p:spPr bwMode="auto">
          <a:xfrm>
            <a:off x="1357290" y="5357826"/>
            <a:ext cx="1728788" cy="490537"/>
          </a:xfrm>
          <a:prstGeom prst="roundRect">
            <a:avLst>
              <a:gd name="adj" fmla="val 16667"/>
            </a:avLst>
          </a:prstGeom>
          <a:solidFill>
            <a:srgbClr val="FF99CC"/>
          </a:solidFill>
          <a:ln w="25400" algn="ctr">
            <a:solidFill>
              <a:srgbClr val="385D8A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18-14-2=</a:t>
            </a:r>
            <a:endParaRPr lang="ru-RU" sz="2400" b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5786" y="214290"/>
            <a:ext cx="733656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Найди значение выражений.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912" y="908721"/>
            <a:ext cx="2482232" cy="54726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71311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Сколько всего квадратов?</a:t>
            </a:r>
            <a:endParaRPr lang="ru-RU" sz="4800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409204"/>
              </p:ext>
            </p:extLst>
          </p:nvPr>
        </p:nvGraphicFramePr>
        <p:xfrm>
          <a:off x="2000232" y="1285860"/>
          <a:ext cx="5143536" cy="4572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714512"/>
                <a:gridCol w="1714512"/>
              </a:tblGrid>
              <a:tr h="15240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240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5240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143372" y="3000372"/>
            <a:ext cx="104387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/>
              <a:t>14</a:t>
            </a:r>
            <a:endParaRPr lang="ru-RU" sz="6600" b="1" dirty="0"/>
          </a:p>
        </p:txBody>
      </p:sp>
      <p:pic>
        <p:nvPicPr>
          <p:cNvPr id="5" name="Picture 18" descr="26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5286388"/>
            <a:ext cx="857250" cy="85725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96" y="2800831"/>
            <a:ext cx="1728192" cy="15841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8784976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85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Прямоугольник 3"/>
          <p:cNvSpPr>
            <a:spLocks noChangeArrowheads="1"/>
          </p:cNvSpPr>
          <p:nvPr/>
        </p:nvSpPr>
        <p:spPr bwMode="auto">
          <a:xfrm>
            <a:off x="428596" y="3071810"/>
            <a:ext cx="79296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33CC"/>
                </a:solidFill>
                <a:latin typeface="Georgia" pitchFamily="18" charset="0"/>
              </a:rPr>
              <a:t>Автор </a:t>
            </a:r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презентации</a:t>
            </a:r>
          </a:p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Архипова Ирина Викторовна</a:t>
            </a:r>
          </a:p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Учитель начальных классов </a:t>
            </a:r>
          </a:p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МАОУ «Гимназия «Логос» </a:t>
            </a:r>
          </a:p>
          <a:p>
            <a:r>
              <a:rPr lang="ru-RU" sz="2400" b="1" i="1" dirty="0" smtClean="0">
                <a:solidFill>
                  <a:srgbClr val="0033CC"/>
                </a:solidFill>
                <a:latin typeface="Georgia" pitchFamily="18" charset="0"/>
              </a:rPr>
              <a:t>Г. Чудово</a:t>
            </a:r>
            <a:endParaRPr lang="ru-RU" sz="2400" b="1" i="1" dirty="0">
              <a:solidFill>
                <a:srgbClr val="0033CC"/>
              </a:solidFill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16632"/>
            <a:ext cx="3384000" cy="3384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70</Words>
  <Application>Microsoft Office PowerPoint</Application>
  <PresentationFormat>Экран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санек</dc:creator>
  <cp:lastModifiedBy>user</cp:lastModifiedBy>
  <cp:revision>33</cp:revision>
  <dcterms:created xsi:type="dcterms:W3CDTF">2010-02-05T20:11:44Z</dcterms:created>
  <dcterms:modified xsi:type="dcterms:W3CDTF">2018-02-02T09:13:37Z</dcterms:modified>
</cp:coreProperties>
</file>