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&#1044;&#1086;&#1082;&#1091;&#1084;&#1077;&#1085;&#1090;&#1099;%20&#1057;&#1074;&#1077;&#1090;&#1072;\&#1050;&#1086;&#1085;&#1082;&#1091;&#1088;&#1089;%20&#1050;&#1088;&#1072;&#1074;&#1095;&#1077;&#1085;&#1082;&#1086;\20210317_224646.mp4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https://avatars.mds.yandex.net/get-zen_doc/1861837/pub_5e182ede5fd55f00ae382455_5e18300d34808200b16e491e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824291">
            <a:off x="-243507" y="304715"/>
            <a:ext cx="3816377" cy="18004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75000"/>
              </a:lnSpc>
            </a:pPr>
            <a:r>
              <a:rPr lang="ru-R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stral" pitchFamily="66" charset="0"/>
              </a:rPr>
              <a:t>Василий </a:t>
            </a:r>
          </a:p>
          <a:p>
            <a:pPr algn="ctr">
              <a:lnSpc>
                <a:spcPct val="75000"/>
              </a:lnSpc>
            </a:pPr>
            <a:r>
              <a:rPr lang="ru-RU" sz="4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stral" pitchFamily="66" charset="0"/>
              </a:rPr>
              <a:t>Яковлевич </a:t>
            </a:r>
          </a:p>
          <a:p>
            <a:pPr algn="ctr">
              <a:lnSpc>
                <a:spcPct val="75000"/>
              </a:lnSpc>
            </a:pPr>
            <a:r>
              <a:rPr lang="ru-RU" sz="4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istral" pitchFamily="66" charset="0"/>
              </a:rPr>
              <a:t>Казьмин</a:t>
            </a:r>
            <a:endParaRPr lang="ru-RU" sz="4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istral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060848"/>
            <a:ext cx="88924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 расписался </a:t>
            </a: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стенах Рейхстага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6380" y="5934670"/>
            <a:ext cx="38576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mtClean="0">
              <a:solidFill>
                <a:schemeClr val="bg1">
                  <a:lumMod val="75000"/>
                </a:schemeClr>
              </a:solidFill>
            </a:endParaRPr>
          </a:p>
          <a:p>
            <a:pPr algn="just"/>
            <a:endParaRPr lang="ru-RU" dirty="0" smtClean="0">
              <a:solidFill>
                <a:schemeClr val="bg1">
                  <a:lumMod val="75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advTm="86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3861048"/>
            <a:ext cx="8568952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После войны он осуществил свою заветную мечту – стал учителем. И не просто учителем! 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 1949 по 1952 годы работал завучем средней школы №2, а с 1952 по 1984 годы – директором средней школы №1. 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1984 году ушел на пенсию, но до 1987 года работал учителем математики в Острогожском медицинском училище. 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 успехи в работе Василий Яковлевич был неоднократно награжден грамотами, получил звание «Отличник народного просвещения». </a:t>
            </a:r>
          </a:p>
        </p:txBody>
      </p:sp>
      <p:pic>
        <p:nvPicPr>
          <p:cNvPr id="6147" name="Picture 3" descr="G:\img_1085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3026227" cy="2016224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6" name="Picture 2" descr="G:\20_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836712"/>
            <a:ext cx="2736304" cy="2052228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9" name="Picture 5" descr="G:\Новая папка\20210305_091903.jpg"/>
          <p:cNvPicPr>
            <a:picLocks noChangeAspect="1" noChangeArrowheads="1"/>
          </p:cNvPicPr>
          <p:nvPr/>
        </p:nvPicPr>
        <p:blipFill>
          <a:blip r:embed="rId6" cstate="print"/>
          <a:srcRect l="4442" t="18942" r="4502" b="15813"/>
          <a:stretch>
            <a:fillRect/>
          </a:stretch>
        </p:blipFill>
        <p:spPr bwMode="auto">
          <a:xfrm>
            <a:off x="6444208" y="116632"/>
            <a:ext cx="2523764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G:\XXL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07904" y="1484784"/>
            <a:ext cx="2891160" cy="2168370"/>
          </a:xfrm>
          <a:prstGeom prst="rect">
            <a:avLst/>
          </a:prstGeom>
          <a:ln w="38100" cap="sq">
            <a:solidFill>
              <a:schemeClr val="accent5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25132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4437112"/>
            <a:ext cx="8568952" cy="14773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даже после прекращения педагогической деятельности он не перестал быть учителем. До последних дней своей жизни Василий Яковлевич ежегодно приходил в нашу школу в годовщину освобождения Острогожска от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немецко-фашистких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захватчиков и учил истории этой страшной войны, на примере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свого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нелёгкого  боевого пути.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0" name="Picture 2" descr="G:\для менжулиной\20.01.2015\IMG_4037.jpg"/>
          <p:cNvPicPr>
            <a:picLocks noChangeAspect="1" noChangeArrowheads="1"/>
          </p:cNvPicPr>
          <p:nvPr/>
        </p:nvPicPr>
        <p:blipFill>
          <a:blip r:embed="rId4" cstate="print"/>
          <a:srcRect t="39819"/>
          <a:stretch>
            <a:fillRect/>
          </a:stretch>
        </p:blipFill>
        <p:spPr bwMode="auto">
          <a:xfrm>
            <a:off x="1907704" y="260648"/>
            <a:ext cx="4968552" cy="3986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276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4.27481E-6 L 0.00399 0.192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067944" y="1052736"/>
            <a:ext cx="4896544" cy="323165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Василий Яковлевич </a:t>
            </a:r>
            <a:r>
              <a:rPr lang="ru-RU" sz="24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Казьмин</a:t>
            </a:r>
            <a:endParaRPr lang="ru-RU" sz="2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(1923-2019)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Герой Великой Отечественной войны. Участвовал в обороне Кавказа, освобождении Украины, Польши, в боях за Берлин. Был ранен и контужен. Награжден тремя орденами «Отечественной войны» II степени, орденом «Красной Звезды», медалями «За оборону Кавказа», «Освобождение Варшавы», «Взятие Берлина». </a:t>
            </a:r>
          </a:p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G:\для менжулиной\линейка освобождения острогожска 2013\IMG_16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836712"/>
            <a:ext cx="2985124" cy="3980038"/>
          </a:xfrm>
          <a:prstGeom prst="rect">
            <a:avLst/>
          </a:prstGeom>
          <a:ln w="889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</p:cSld>
  <p:clrMapOvr>
    <a:masterClrMapping/>
  </p:clrMapOvr>
  <p:transition advTm="15569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2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G:\vvjxcp3wwc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48680"/>
            <a:ext cx="3613150" cy="508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067944" y="1052736"/>
            <a:ext cx="4896544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Василий Яковлевич родился 30 декабря 1923 года в селе Студёнки Липецкой области. Ему с детства хотелось стать учителем, и после семи классов решил поступать в педагогический техникум. По окончании техникума как лучший ученик был направлен в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Усманский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учительский институт, откуда после сдачи летней сессии  отправился защищать Родину.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6255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18864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 начале войны сам Василий Яковлевич вспоминал так: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20210317_224646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7584" y="764704"/>
            <a:ext cx="6768752" cy="5076564"/>
          </a:xfrm>
          <a:prstGeom prst="rect">
            <a:avLst/>
          </a:prstGeom>
        </p:spPr>
      </p:pic>
    </p:spTree>
  </p:cSld>
  <p:clrMapOvr>
    <a:masterClrMapping/>
  </p:clrMapOvr>
  <p:transition advTm="45927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2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51520" y="47667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фронт их отправили не сразу. В этот непростой час стране нужны были офицеры, и всех призывников педагогического института направили в Воронежское училище связи.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Через год, обучившись азам военного-дела, Василий Яковлевич направлен в 402-ю азербайджанскую дивизию командиром без взвода, взвод ему предстояло набрать самому.  И он набирает! Вот только его солдаты-связисты почти не говорили по-русски, но им удавалось понимать командира с полуслова, потому что для налаживания связи приходилось заходить на нейтральную территорию.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G:\Новая папка\20210305_091859.jpg"/>
          <p:cNvPicPr>
            <a:picLocks noChangeAspect="1" noChangeArrowheads="1"/>
          </p:cNvPicPr>
          <p:nvPr/>
        </p:nvPicPr>
        <p:blipFill>
          <a:blip r:embed="rId3" cstate="print"/>
          <a:srcRect l="4755" t="16059" b="17647"/>
          <a:stretch>
            <a:fillRect/>
          </a:stretch>
        </p:blipFill>
        <p:spPr bwMode="auto">
          <a:xfrm>
            <a:off x="4644008" y="260648"/>
            <a:ext cx="2376264" cy="3490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G:\bya7rkzvxa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717032"/>
            <a:ext cx="3590378" cy="2447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30779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7504" y="2996952"/>
            <a:ext cx="8892480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Боевое крещение прошёл в боях за станицу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Ищерскую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Маздок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Об этом времени вспоминал так: </a:t>
            </a:r>
          </a:p>
          <a:p>
            <a:pPr indent="457200" algn="just">
              <a:buFontTx/>
              <a:buChar char="-"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Все это время мы жили в траншее: на плащ-палатке спали и ей же укрывались, часовой через каждые два часа будил, чтоб мы встали и пробежались, боялись, что померзнем. С продовольствием тоже были большие проблемы: его привозили только ночью, наберешь фляжку воды, и это на весь день.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через 2 месяца они перешли в наступление. Несмотря на численный перевес противника, советским войскам удалось отбросить гитлеровцев от нефтяных районов Кавказа. 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 время наступления В.Я.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Казьмин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был ранен и направлен в госпиталь в Махачкалу.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1" name="Picture 3" descr="G:\_1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55791">
            <a:off x="218185" y="475738"/>
            <a:ext cx="2981256" cy="2363926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</p:pic>
      <p:pic>
        <p:nvPicPr>
          <p:cNvPr id="2050" name="Picture 2" descr="G:\Моздок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95988">
            <a:off x="5320648" y="880243"/>
            <a:ext cx="2784778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G:\для менжулиной\20.01.2015\IMG_4038.jpg"/>
          <p:cNvPicPr>
            <a:picLocks noChangeAspect="1" noChangeArrowheads="1"/>
          </p:cNvPicPr>
          <p:nvPr/>
        </p:nvPicPr>
        <p:blipFill>
          <a:blip r:embed="rId6" cstate="print"/>
          <a:srcRect l="24023" t="20590" r="45090" b="6199"/>
          <a:stretch>
            <a:fillRect/>
          </a:stretch>
        </p:blipFill>
        <p:spPr bwMode="auto">
          <a:xfrm>
            <a:off x="3419872" y="188640"/>
            <a:ext cx="1584176" cy="2816314"/>
          </a:xfrm>
          <a:prstGeom prst="rect">
            <a:avLst/>
          </a:prstGeom>
          <a:ln w="38100" cap="sq">
            <a:solidFill>
              <a:srgbClr val="00B0F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advTm="33088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87016" y="3645024"/>
            <a:ext cx="8856984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строй вернулся он только в мае 1943 года. Был направлен в полк связи Генерального штаба. В июле их включили в состав 69-ой армии, принимавшей участие в битве на Курской дуге. О начале сражения Василий Яковлевич вспоминал так: </a:t>
            </a:r>
          </a:p>
          <a:p>
            <a:pPr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 Там я видел и Жукова, и Василевского.  За день до начала операции стоял вопрос, кто должен первым наступать. Сначала решили отдать инициативу противнику, а когда получили данные от разведки, что у немцев наступление запланировано на шесть утра, Генштаб объявил ночную атаку. Мы так ударили по их переднему краю, что они до одиннадцати не могли в себя прийти.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G:\SqB31VDq6CNh_1200x0_AybP2us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88640"/>
            <a:ext cx="5394176" cy="331741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 descr="G:\для менжулиной\линейка освобождения острогожска 2013\IMG_167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332656"/>
            <a:ext cx="2484355" cy="33123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custDataLst>
      <p:tags r:id="rId1"/>
    </p:custDataLst>
  </p:cSld>
  <p:clrMapOvr>
    <a:masterClrMapping/>
  </p:clrMapOvr>
  <p:transition advTm="3288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067944" y="836712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Но самым ярким воспоминанием военного времени стали для него не военные баталии, а первое в жизни посещение театра. 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Находясь в Харькове им показали оперетту «Наталка Полтавка». Ему показалось, что эти два часа проведены где-то на другом конце света, где нет войны, и царит только мир и покой.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Picture 3" descr="G:\40o20cds20dfcnpvl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08720"/>
            <a:ext cx="3633703" cy="3960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G:\168743844e98f0f17_0.jpg"/>
          <p:cNvPicPr>
            <a:picLocks noChangeAspect="1" noChangeArrowheads="1"/>
          </p:cNvPicPr>
          <p:nvPr/>
        </p:nvPicPr>
        <p:blipFill>
          <a:blip r:embed="rId5" cstate="print"/>
          <a:srcRect t="6578"/>
          <a:stretch>
            <a:fillRect/>
          </a:stretch>
        </p:blipFill>
        <p:spPr bwMode="auto">
          <a:xfrm rot="858585">
            <a:off x="6897642" y="3821572"/>
            <a:ext cx="1696467" cy="213403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881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AutoShape 2" descr="https://konspekta.net/studopediaru/baza25/13210565426605.files/image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G:\image027.jpg"/>
          <p:cNvPicPr>
            <a:picLocks noChangeAspect="1" noChangeArrowheads="1"/>
          </p:cNvPicPr>
          <p:nvPr/>
        </p:nvPicPr>
        <p:blipFill>
          <a:blip r:embed="rId3" cstate="print"/>
          <a:srcRect l="747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79512" y="5085184"/>
            <a:ext cx="8964488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 дальше были тропы, переправы и дороги войны. И так до самого Берлина, где Василий Яковлевич и встретил Великую Победу! </a:t>
            </a:r>
          </a:p>
          <a:p>
            <a:pPr indent="457200" algn="just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и многие солдаты в тот день, он расписался на стенах Рейхстага. 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2" name="Picture 2" descr="G:\we pasekadobloctyw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32656"/>
            <a:ext cx="7056784" cy="4589097"/>
          </a:xfrm>
          <a:prstGeom prst="rect">
            <a:avLst/>
          </a:prstGeom>
          <a:ln w="88900" cap="sq" cmpd="thickThin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custDataLst>
      <p:tags r:id="rId1"/>
    </p:custDataLst>
  </p:cSld>
  <p:clrMapOvr>
    <a:masterClrMapping/>
  </p:clrMapOvr>
  <p:transition advTm="10546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6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2|3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.9|5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654</Words>
  <Application>Microsoft Office PowerPoint</Application>
  <PresentationFormat>Экран (4:3)</PresentationFormat>
  <Paragraphs>27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Весёлая семья</dc:creator>
  <cp:lastModifiedBy>User</cp:lastModifiedBy>
  <cp:revision>38</cp:revision>
  <dcterms:created xsi:type="dcterms:W3CDTF">2021-03-15T12:39:38Z</dcterms:created>
  <dcterms:modified xsi:type="dcterms:W3CDTF">2023-02-06T20:02:16Z</dcterms:modified>
</cp:coreProperties>
</file>