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2" r:id="rId2"/>
    <p:sldId id="281" r:id="rId3"/>
    <p:sldId id="282" r:id="rId4"/>
    <p:sldId id="283" r:id="rId5"/>
    <p:sldId id="284" r:id="rId6"/>
    <p:sldId id="285" r:id="rId7"/>
    <p:sldId id="286" r:id="rId8"/>
    <p:sldId id="257" r:id="rId9"/>
    <p:sldId id="263" r:id="rId10"/>
    <p:sldId id="273" r:id="rId11"/>
    <p:sldId id="275" r:id="rId12"/>
    <p:sldId id="274" r:id="rId13"/>
    <p:sldId id="270" r:id="rId14"/>
    <p:sldId id="264" r:id="rId15"/>
    <p:sldId id="276" r:id="rId16"/>
    <p:sldId id="265" r:id="rId17"/>
    <p:sldId id="277" r:id="rId18"/>
    <p:sldId id="278" r:id="rId19"/>
    <p:sldId id="279" r:id="rId20"/>
    <p:sldId id="266" r:id="rId21"/>
    <p:sldId id="267" r:id="rId22"/>
    <p:sldId id="280" r:id="rId23"/>
    <p:sldId id="269" r:id="rId24"/>
    <p:sldId id="268" r:id="rId25"/>
    <p:sldId id="262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92" autoAdjust="0"/>
    <p:restoredTop sz="94660"/>
  </p:normalViewPr>
  <p:slideViewPr>
    <p:cSldViewPr>
      <p:cViewPr varScale="1">
        <p:scale>
          <a:sx n="63" d="100"/>
          <a:sy n="63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C55321-6BE5-448E-A405-D19B6D3AC61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81529-F48E-4431-A84E-3E51A8FE00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543499-4AC7-49C3-BA46-3453408750A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CCCB-FFE8-42A9-AF09-2BB9FFFE90E9}" type="datetimeFigureOut">
              <a:rPr lang="ru-RU" smtClean="0"/>
              <a:pPr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0A00D-2B27-44C5-8532-B387DE6C1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scbf.ru/sports-nutrition/zhizn-rebenka-v-detskom-sadu-prezentaciya-vy-ego-lyubite-deti-samyi/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ickimage.ru/wp-content/uploads/images/detskie/dwarf/gnomiki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2714644" cy="429334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14546" y="714356"/>
            <a:ext cx="6787627" cy="49552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Мультимедийное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сопровождение к занятию №18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 Этикет.  Правила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поведения в общественных местах»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по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программе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Н.Ю.Куражевой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Цветик-самицветик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Программа психолого-педагогических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занятий для дошкольников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5-6 лет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8992" y="4429132"/>
            <a:ext cx="3977371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Педагог-психолог 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Шпак Нина Васильевна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Ростовская область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marisolca.ru/wp-content/uploads/b/9/f/b9facec03d8a1ec6ecbb4298724a1cf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536158"/>
            <a:ext cx="4429124" cy="3321843"/>
          </a:xfrm>
          <a:prstGeom prst="rect">
            <a:avLst/>
          </a:prstGeom>
          <a:noFill/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транспорт\2010_11_21\IMG_0002.jpg"/>
          <p:cNvPicPr>
            <a:picLocks noChangeAspect="1" noChangeArrowheads="1"/>
          </p:cNvPicPr>
          <p:nvPr/>
        </p:nvPicPr>
        <p:blipFill>
          <a:blip r:embed="rId2"/>
          <a:srcRect l="2970" t="3312" r="1980" b="2270"/>
          <a:stretch>
            <a:fillRect/>
          </a:stretch>
        </p:blipFill>
        <p:spPr bwMode="auto">
          <a:xfrm>
            <a:off x="714348" y="428604"/>
            <a:ext cx="6500858" cy="385988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" name="Picture 2" descr="https://marisolca.ru/wp-content/uploads/b/9/f/b9facec03d8a1ec6ecbb4298724a1cf1.jpeg"/>
          <p:cNvPicPr>
            <a:picLocks noChangeAspect="1" noChangeArrowheads="1"/>
          </p:cNvPicPr>
          <p:nvPr/>
        </p:nvPicPr>
        <p:blipFill>
          <a:blip r:embed="rId3"/>
          <a:srcRect t="71875" r="36718"/>
          <a:stretch>
            <a:fillRect/>
          </a:stretch>
        </p:blipFill>
        <p:spPr bwMode="auto">
          <a:xfrm>
            <a:off x="1500166" y="4214818"/>
            <a:ext cx="5786478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8" name="AutoShape 8" descr="https://theslide.ru/img/thumbs/9f2e7761102c171db35c1d5272e6803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70" name="Picture 10" descr="https://detkisuper.ru/wp-content/uploads/3/c/b/3cb5c7b688fa9207e279c9d11739669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580"/>
            <a:ext cx="8572559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81c54fa4f717b132493619e58ef7152_36f202772cda15ace44925755cb973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7464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682169" y="2071679"/>
            <a:ext cx="24618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</a:rPr>
              <a:t>Старшим </a:t>
            </a:r>
            <a:r>
              <a:rPr lang="ru-RU" sz="2000" b="1" dirty="0" smtClean="0">
                <a:solidFill>
                  <a:srgbClr val="FFC000"/>
                </a:solidFill>
              </a:rPr>
              <a:t>старайся</a:t>
            </a:r>
          </a:p>
          <a:p>
            <a:r>
              <a:rPr lang="ru-RU" sz="2000" b="1" dirty="0" smtClean="0">
                <a:solidFill>
                  <a:srgbClr val="FFC000"/>
                </a:solidFill>
              </a:rPr>
              <a:t> </a:t>
            </a:r>
            <a:r>
              <a:rPr lang="ru-RU" sz="2000" b="1" dirty="0">
                <a:solidFill>
                  <a:srgbClr val="FFC000"/>
                </a:solidFill>
              </a:rPr>
              <a:t>во всём помогать,</a:t>
            </a:r>
            <a:br>
              <a:rPr lang="ru-RU" sz="2000" b="1" dirty="0">
                <a:solidFill>
                  <a:srgbClr val="FFC000"/>
                </a:solidFill>
              </a:rPr>
            </a:br>
            <a:r>
              <a:rPr lang="ru-RU" sz="2000" b="1" dirty="0">
                <a:solidFill>
                  <a:srgbClr val="FFC000"/>
                </a:solidFill>
              </a:rPr>
              <a:t>В транспорте место </a:t>
            </a:r>
            <a:endParaRPr lang="ru-RU" sz="2000" b="1" dirty="0" smtClean="0">
              <a:solidFill>
                <a:srgbClr val="FFC000"/>
              </a:solidFill>
            </a:endParaRPr>
          </a:p>
          <a:p>
            <a:r>
              <a:rPr lang="ru-RU" sz="2000" b="1" dirty="0" smtClean="0">
                <a:solidFill>
                  <a:srgbClr val="FFC000"/>
                </a:solidFill>
              </a:rPr>
              <a:t>всегда </a:t>
            </a:r>
            <a:r>
              <a:rPr lang="ru-RU" sz="2000" b="1" dirty="0">
                <a:solidFill>
                  <a:srgbClr val="FFC000"/>
                </a:solidFill>
              </a:rPr>
              <a:t>уступать!</a:t>
            </a:r>
            <a:endParaRPr lang="ru-RU" sz="2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1438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Правила поведения в автобусе</a:t>
            </a:r>
          </a:p>
          <a:p>
            <a:r>
              <a:rPr lang="ru-RU" dirty="0" smtClean="0"/>
              <a:t> Давайте посмотрим, что происходит в автобусе: </a:t>
            </a:r>
          </a:p>
          <a:p>
            <a:r>
              <a:rPr lang="ru-RU" b="1" dirty="0" smtClean="0"/>
              <a:t>Собачка (огрызаясь): </a:t>
            </a:r>
            <a:r>
              <a:rPr lang="ru-RU" dirty="0" smtClean="0"/>
              <a:t>Дайте пройти, столпились тут!!! Сяду я (садится вперед старого гномика).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Увидела своего друга</a:t>
            </a:r>
            <a:r>
              <a:rPr lang="ru-RU" dirty="0" smtClean="0"/>
              <a:t>. Эй! Барбос! Привет!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Побежала через весь автобус</a:t>
            </a:r>
            <a:r>
              <a:rPr lang="ru-RU" dirty="0" smtClean="0"/>
              <a:t>. Ты заплатил за проезд? Я нет! Хи-хи-хи. </a:t>
            </a:r>
          </a:p>
          <a:p>
            <a:r>
              <a:rPr lang="ru-RU" b="1" dirty="0" smtClean="0"/>
              <a:t>Тут автобус дернулся и собачка упала.</a:t>
            </a:r>
          </a:p>
          <a:p>
            <a:r>
              <a:rPr lang="ru-RU" dirty="0" smtClean="0"/>
              <a:t> Гномик помогает ей встать.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Гномик: </a:t>
            </a:r>
            <a:r>
              <a:rPr lang="ru-RU" dirty="0" smtClean="0"/>
              <a:t>Эх, вы, не знаете что ли как себя в транспорте вести? Ребята, подскажите, что нужно было сделать собачке.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 Перед тем как войти в дверь, сначала пропустите тех, кто выходит.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 Уступайте место пожилым людям, инвалидам, женщинам и маленьким детям.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 Не бегайте по салону. Держитесь за поручни.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 Если хотите пройти, скажите: «Разрешите пройти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 В транспорте говорите со знакомыми тихо.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 Если вы видите, что человеку трудно выйти из транспорта, предложите свою помощь. 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schuvi105.mskobr.ru/files/%D0%9F%D1%80%D0%B0%D0%B2%D0%B8%D0%BB%D0%B0%20%D0%BF%D0%BE%D0%B2%D0%B5%D0%B4%D0%B5%D0%BD%D0%B8%D1%8F%20%D0%BD%D0%B0%20%D1%82%D1%80%D0%B0%D0%BD%D1%81%D0%BF%D0%BE%D1%80%D1%82%D0%B5/News-0-408-src-1558702561.5697.jpg"/>
          <p:cNvPicPr>
            <a:picLocks noChangeAspect="1" noChangeArrowheads="1"/>
          </p:cNvPicPr>
          <p:nvPr/>
        </p:nvPicPr>
        <p:blipFill>
          <a:blip r:embed="rId2"/>
          <a:srcRect t="14607" r="48154" b="11236"/>
          <a:stretch>
            <a:fillRect/>
          </a:stretch>
        </p:blipFill>
        <p:spPr bwMode="auto">
          <a:xfrm>
            <a:off x="1928794" y="1000108"/>
            <a:ext cx="5286412" cy="5367779"/>
          </a:xfrm>
          <a:prstGeom prst="rect">
            <a:avLst/>
          </a:prstGeom>
          <a:noFill/>
        </p:spPr>
      </p:pic>
      <p:pic>
        <p:nvPicPr>
          <p:cNvPr id="3" name="Picture 2" descr="https://schuvi105.mskobr.ru/files/%D0%9F%D1%80%D0%B0%D0%B2%D0%B8%D0%BB%D0%B0%20%D0%BF%D0%BE%D0%B2%D0%B5%D0%B4%D0%B5%D0%BD%D0%B8%D1%8F%20%D0%BD%D0%B0%20%D1%82%D1%80%D0%B0%D0%BD%D1%81%D0%BF%D0%BE%D1%80%D1%82%D0%B5/News-0-408-src-1558702561.5697.jpg"/>
          <p:cNvPicPr>
            <a:picLocks noChangeAspect="1" noChangeArrowheads="1"/>
          </p:cNvPicPr>
          <p:nvPr/>
        </p:nvPicPr>
        <p:blipFill>
          <a:blip r:embed="rId2"/>
          <a:srcRect r="5986" b="84419"/>
          <a:stretch>
            <a:fillRect/>
          </a:stretch>
        </p:blipFill>
        <p:spPr bwMode="auto">
          <a:xfrm>
            <a:off x="285720" y="0"/>
            <a:ext cx="8420128" cy="990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71438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Правила поведения  на улице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улице надо идти  с правой стороны тротуара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*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помните: на улице мы не кричим и на ходу не едим!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Мусор бросать только в урну. Даже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нет урны, мусор нужно завернуть и нести с собой, пока не встретите урну.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*  Переходить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дорогу на зеленый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свет светофора !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светофора нет? Что мы будем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делать?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посмотрим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сначала налево, потом направо. Если машин нет, то пойдем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Pictures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4211" y="3365044"/>
            <a:ext cx="3238502" cy="2259729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vr-sysert.ru/wp-content/uploads/2016/09/bez1.jpg"/>
          <p:cNvPicPr>
            <a:picLocks noChangeAspect="1" noChangeArrowheads="1"/>
          </p:cNvPicPr>
          <p:nvPr/>
        </p:nvPicPr>
        <p:blipFill>
          <a:blip r:embed="rId2"/>
          <a:srcRect t="-1383" b="89179"/>
          <a:stretch>
            <a:fillRect/>
          </a:stretch>
        </p:blipFill>
        <p:spPr bwMode="auto">
          <a:xfrm>
            <a:off x="285720" y="0"/>
            <a:ext cx="8334348" cy="714380"/>
          </a:xfrm>
          <a:prstGeom prst="rect">
            <a:avLst/>
          </a:prstGeom>
          <a:noFill/>
        </p:spPr>
      </p:pic>
      <p:pic>
        <p:nvPicPr>
          <p:cNvPr id="4" name="Picture 2" descr="https://cvr-sysert.ru/wp-content/uploads/2016/09/bez1.jpg"/>
          <p:cNvPicPr>
            <a:picLocks noChangeAspect="1" noChangeArrowheads="1"/>
          </p:cNvPicPr>
          <p:nvPr/>
        </p:nvPicPr>
        <p:blipFill>
          <a:blip r:embed="rId2"/>
          <a:srcRect l="3314" t="9601" r="49543" b="47685"/>
          <a:stretch>
            <a:fillRect/>
          </a:stretch>
        </p:blipFill>
        <p:spPr bwMode="auto">
          <a:xfrm>
            <a:off x="1285852" y="714356"/>
            <a:ext cx="6623323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vr-sysert.ru/wp-content/uploads/2016/09/bez1.jpg"/>
          <p:cNvPicPr>
            <a:picLocks noChangeAspect="1" noChangeArrowheads="1"/>
          </p:cNvPicPr>
          <p:nvPr/>
        </p:nvPicPr>
        <p:blipFill>
          <a:blip r:embed="rId2"/>
          <a:srcRect l="50457" t="9601" r="2399" b="47441"/>
          <a:stretch>
            <a:fillRect/>
          </a:stretch>
        </p:blipFill>
        <p:spPr bwMode="auto">
          <a:xfrm>
            <a:off x="571472" y="0"/>
            <a:ext cx="8036786" cy="4592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vr-sysert.ru/wp-content/uploads/2016/09/bez1.jpg"/>
          <p:cNvPicPr>
            <a:picLocks noChangeAspect="1" noChangeArrowheads="1"/>
          </p:cNvPicPr>
          <p:nvPr/>
        </p:nvPicPr>
        <p:blipFill>
          <a:blip r:embed="rId2"/>
          <a:srcRect l="50457" t="52559" r="2399" b="4970"/>
          <a:stretch>
            <a:fillRect/>
          </a:stretch>
        </p:blipFill>
        <p:spPr bwMode="auto">
          <a:xfrm>
            <a:off x="285720" y="357166"/>
            <a:ext cx="8286808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714356"/>
            <a:ext cx="421484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Детки в садике живут,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играют и поют.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друзей себе находят,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прогулку с ними ходят,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Вместе спорят и мечтают,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Незаметно подрастают.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Детский сад второй ваш дом,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Как тепло, уютно в нём!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 его любите, дети.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Самый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добрый дом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 свете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 descr="IMG-20221103-WA0002.jpg"/>
          <p:cNvPicPr>
            <a:picLocks noChangeAspect="1"/>
          </p:cNvPicPr>
          <p:nvPr/>
        </p:nvPicPr>
        <p:blipFill>
          <a:blip r:embed="rId3"/>
          <a:srcRect t="16666" r="15625" b="17708"/>
          <a:stretch>
            <a:fillRect/>
          </a:stretch>
        </p:blipFill>
        <p:spPr>
          <a:xfrm>
            <a:off x="3765764" y="1142984"/>
            <a:ext cx="5378236" cy="31373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0232" y="214290"/>
            <a:ext cx="5132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Люби детский сад твой второй 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Правила поведения  в театре </a:t>
            </a:r>
          </a:p>
          <a:p>
            <a:r>
              <a:rPr lang="ru-RU" dirty="0" smtClean="0"/>
              <a:t> 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dirty="0" smtClean="0"/>
              <a:t> • Главное правило - приходить вовремя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 Нужно успеть спокойно раздеться самому и помочь раздеться другу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 </a:t>
            </a:r>
            <a:r>
              <a:rPr lang="ru-RU" b="1" dirty="0" smtClean="0"/>
              <a:t>поправить прическу перед зеркалом.</a:t>
            </a:r>
          </a:p>
          <a:p>
            <a:r>
              <a:rPr lang="ru-RU" b="1" dirty="0" smtClean="0"/>
              <a:t> • Услышав звонок, следует направиться в зал и занять свои места.</a:t>
            </a:r>
          </a:p>
          <a:p>
            <a:r>
              <a:rPr lang="ru-RU" b="1" dirty="0" smtClean="0"/>
              <a:t> Первыми должны сесть те, кто сидит в середине ряда, остальным нужно подождать</a:t>
            </a:r>
            <a:r>
              <a:rPr lang="ru-RU" b="1" dirty="0" smtClean="0"/>
              <a:t>.</a:t>
            </a:r>
          </a:p>
          <a:p>
            <a:pPr lvl="0"/>
            <a:r>
              <a:rPr lang="ru-RU" b="1" dirty="0" smtClean="0"/>
              <a:t>* </a:t>
            </a:r>
            <a:r>
              <a:rPr lang="ru-RU" b="1" dirty="0" smtClean="0"/>
              <a:t>Проходить к своему месту нужно лицом к </a:t>
            </a:r>
            <a:r>
              <a:rPr lang="ru-RU" b="1" dirty="0" smtClean="0"/>
              <a:t>сидящему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dirty="0" smtClean="0"/>
              <a:t>• Нельзя в театре занимать чужие места!</a:t>
            </a:r>
          </a:p>
          <a:p>
            <a:r>
              <a:rPr lang="ru-RU" b="1" dirty="0" smtClean="0"/>
              <a:t> • В театр приходят красиво одетыми, ведь это праздник</a:t>
            </a:r>
            <a:r>
              <a:rPr lang="ru-RU" dirty="0" smtClean="0"/>
              <a:t>.  </a:t>
            </a:r>
            <a:endParaRPr lang="ru-RU" dirty="0"/>
          </a:p>
        </p:txBody>
      </p:sp>
      <p:pic>
        <p:nvPicPr>
          <p:cNvPr id="3" name="Picture 4" descr="PIC00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00438"/>
            <a:ext cx="5102234" cy="309729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97346"/>
            <a:ext cx="5929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dirty="0" smtClean="0"/>
              <a:t>• Если спектакль вам понравился, поблагодарите артистов аплодисментами.</a:t>
            </a:r>
          </a:p>
          <a:p>
            <a:r>
              <a:rPr lang="ru-RU" b="1" dirty="0" smtClean="0"/>
              <a:t>* Если не понравился, не стоит кричать, шуметь и топать ногами. Можно просто уйти, даже после 1-го действия, в перерыве. </a:t>
            </a:r>
          </a:p>
          <a:p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 Давайте, ребята, повторим </a:t>
            </a:r>
            <a:r>
              <a:rPr lang="ru-RU" dirty="0" smtClean="0"/>
              <a:t> </a:t>
            </a:r>
            <a:r>
              <a:rPr lang="ru-RU" dirty="0" smtClean="0"/>
              <a:t>правила поведения в театре </a:t>
            </a:r>
            <a:endParaRPr lang="ru-RU" dirty="0"/>
          </a:p>
        </p:txBody>
      </p:sp>
      <p:pic>
        <p:nvPicPr>
          <p:cNvPr id="11266" name="Picture 2" descr="https://crobux.ru/wp-content/uploads/3/1/2/3129b57d3f44dc8f6c61838a8cd67fc3.jpeg"/>
          <p:cNvPicPr>
            <a:picLocks noChangeAspect="1" noChangeArrowheads="1"/>
          </p:cNvPicPr>
          <p:nvPr/>
        </p:nvPicPr>
        <p:blipFill>
          <a:blip r:embed="rId2"/>
          <a:srcRect l="29687" t="33334" r="4687" b="6249"/>
          <a:stretch>
            <a:fillRect/>
          </a:stretch>
        </p:blipFill>
        <p:spPr bwMode="auto">
          <a:xfrm>
            <a:off x="2143108" y="2571744"/>
            <a:ext cx="5143536" cy="3551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428868"/>
            <a:ext cx="3571900" cy="811196"/>
          </a:xfr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Нельзя входить в зал после 3 звонка</a:t>
            </a:r>
            <a:endParaRPr lang="ru-RU" sz="2400" b="1" dirty="0"/>
          </a:p>
        </p:txBody>
      </p:sp>
      <p:pic>
        <p:nvPicPr>
          <p:cNvPr id="1026" name="Picture 2" descr="C:\Users\User\Documents\театр\2010_11_21\IMG_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0"/>
            <a:ext cx="3429024" cy="2409871"/>
          </a:xfrm>
        </p:spPr>
      </p:pic>
      <p:pic>
        <p:nvPicPr>
          <p:cNvPr id="5" name="Picture 3" descr="C:\Users\User\Documents\театр\2010_11_21\IMG_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34" y="3286124"/>
            <a:ext cx="3345647" cy="236592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20" y="5643578"/>
            <a:ext cx="4143404" cy="8794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Нельзя есть во время спектакля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857620" y="4071942"/>
            <a:ext cx="4000528" cy="9969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Проходить к своему месту нужно лицом к сидящему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 descr="https://tacon.ru/wp-content/uploads/7/f/b/7fb7684ff69a33129e844eb029696223.jpeg"/>
          <p:cNvPicPr>
            <a:picLocks noChangeAspect="1" noChangeArrowheads="1"/>
          </p:cNvPicPr>
          <p:nvPr/>
        </p:nvPicPr>
        <p:blipFill>
          <a:blip r:embed="rId4"/>
          <a:srcRect l="6250" t="30208" r="56250" b="8333"/>
          <a:stretch>
            <a:fillRect/>
          </a:stretch>
        </p:blipFill>
        <p:spPr bwMode="auto">
          <a:xfrm>
            <a:off x="4214810" y="500042"/>
            <a:ext cx="2928958" cy="35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iatrinfo.ru/wp-content/uploads/3/b/5/3b583ae8250211c2b7aa26abd145609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596108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357298"/>
            <a:ext cx="35719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Мы пришли в магазин.</a:t>
            </a:r>
          </a:p>
          <a:p>
            <a:endParaRPr lang="ru-RU" b="1" dirty="0" smtClean="0"/>
          </a:p>
          <a:p>
            <a:r>
              <a:rPr lang="ru-RU" b="1" dirty="0" smtClean="0"/>
              <a:t> Мы купили торт – один,</a:t>
            </a:r>
          </a:p>
          <a:p>
            <a:r>
              <a:rPr lang="ru-RU" b="1" dirty="0" smtClean="0"/>
              <a:t> Плюшек – две,</a:t>
            </a:r>
          </a:p>
          <a:p>
            <a:endParaRPr lang="ru-RU" b="1" dirty="0" smtClean="0"/>
          </a:p>
          <a:p>
            <a:r>
              <a:rPr lang="ru-RU" b="1" dirty="0" smtClean="0"/>
              <a:t> Ватрушек – три,</a:t>
            </a:r>
          </a:p>
          <a:p>
            <a:r>
              <a:rPr lang="ru-RU" b="1" dirty="0" smtClean="0"/>
              <a:t> </a:t>
            </a:r>
          </a:p>
          <a:p>
            <a:r>
              <a:rPr lang="ru-RU" b="1" dirty="0" smtClean="0"/>
              <a:t>А киви купили – сразу – четыре!</a:t>
            </a:r>
          </a:p>
          <a:p>
            <a:endParaRPr lang="ru-RU" b="1" dirty="0" smtClean="0"/>
          </a:p>
          <a:p>
            <a:r>
              <a:rPr lang="ru-RU" b="1" dirty="0" smtClean="0"/>
              <a:t> Идут пальчиками по столу.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50004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Пальчиковая гимнастика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135729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- Вытягивают вперед слегка согнутые в локтях руки, сцепив их перед собой </a:t>
            </a:r>
          </a:p>
          <a:p>
            <a:r>
              <a:rPr lang="ru-RU" dirty="0" smtClean="0"/>
              <a:t>- Показывают 1 палец </a:t>
            </a:r>
          </a:p>
          <a:p>
            <a:r>
              <a:rPr lang="ru-RU" dirty="0" smtClean="0"/>
              <a:t>-Хлопают в ладоши 2 раза и показывают 2 пальца</a:t>
            </a:r>
          </a:p>
          <a:p>
            <a:r>
              <a:rPr lang="ru-RU" dirty="0" smtClean="0"/>
              <a:t> - Хлопают в ладоши 3 раза и показывают 3 пальца </a:t>
            </a:r>
          </a:p>
          <a:p>
            <a:r>
              <a:rPr lang="ru-RU" dirty="0" smtClean="0"/>
              <a:t>- Вертят кулачками и показывают 4 пальца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spsid-pechatniki.ru/800/600/https/ds03.infourok.ru/uploads/ex/040c/0004e60b-2e9cd348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90580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71480"/>
            <a:ext cx="70723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 Игра «Доскажи словечко»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sz="2000" dirty="0" smtClean="0"/>
              <a:t>1. Зазеленеет старый пень, когда услышит( «добрый день») .</a:t>
            </a:r>
            <a:br>
              <a:rPr lang="ru-RU" sz="2000" dirty="0" smtClean="0"/>
            </a:br>
            <a:r>
              <a:rPr lang="ru-RU" sz="2000" dirty="0" smtClean="0"/>
              <a:t>2. Растает даже ледяная глыба от слова теплого( «спасибо»).</a:t>
            </a:r>
            <a:br>
              <a:rPr lang="ru-RU" sz="2000" dirty="0" smtClean="0"/>
            </a:br>
            <a:r>
              <a:rPr lang="ru-RU" sz="2000" dirty="0" smtClean="0"/>
              <a:t>3. Если больше есть не в силах, скажем мы маме («спасибо») .</a:t>
            </a:r>
            <a:br>
              <a:rPr lang="ru-RU" sz="2000" dirty="0" smtClean="0"/>
            </a:br>
            <a:r>
              <a:rPr lang="ru-RU" sz="2000" dirty="0" smtClean="0"/>
              <a:t>4. Когда нас бранят за шалости, говорим… («простите, пожалуйста») .</a:t>
            </a:r>
            <a:br>
              <a:rPr lang="ru-RU" sz="2000" dirty="0" smtClean="0"/>
            </a:br>
            <a:r>
              <a:rPr lang="ru-RU" sz="2000" dirty="0" smtClean="0"/>
              <a:t>5. Мальчик вежливый и развитый, говорит, встречаясь…(«здравствуйте») .</a:t>
            </a:r>
            <a:br>
              <a:rPr lang="ru-RU" sz="2000" dirty="0" smtClean="0"/>
            </a:br>
            <a:r>
              <a:rPr lang="ru-RU" sz="2000" dirty="0" smtClean="0"/>
              <a:t>6. Во всех странах на прощанье, говорят всем… («до свидания»).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 </a:t>
            </a:r>
            <a:r>
              <a:rPr lang="ru-RU" sz="2000" dirty="0" smtClean="0"/>
              <a:t>Как можно ещё назвать одним словом наши ответы: добрый день, спасибо, простите, пожалуйста и т. Д.?</a:t>
            </a:r>
            <a:br>
              <a:rPr lang="ru-RU" sz="2000" dirty="0" smtClean="0"/>
            </a:br>
            <a:endParaRPr lang="ru-RU" sz="2000" dirty="0" smtClean="0"/>
          </a:p>
          <a:p>
            <a:r>
              <a:rPr lang="ru-RU" dirty="0" smtClean="0"/>
              <a:t>Дети: Вежливые слова.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Стихотворение В. Лившица  </a:t>
            </a:r>
            <a:r>
              <a:rPr lang="ru-RU" b="1" i="1" dirty="0" smtClean="0"/>
              <a:t>«</a:t>
            </a:r>
            <a:r>
              <a:rPr lang="ru-RU" b="1" i="1" dirty="0" err="1" smtClean="0"/>
              <a:t>Неряха</a:t>
            </a:r>
            <a:r>
              <a:rPr lang="ru-RU" b="1" i="1" dirty="0" smtClean="0"/>
              <a:t>»</a:t>
            </a:r>
            <a:endParaRPr lang="ru-RU" dirty="0" smtClean="0"/>
          </a:p>
          <a:p>
            <a:r>
              <a:rPr lang="ru-RU" dirty="0" smtClean="0"/>
              <a:t>Тротуар ему не нужен,</a:t>
            </a:r>
            <a:br>
              <a:rPr lang="ru-RU" dirty="0" smtClean="0"/>
            </a:br>
            <a:r>
              <a:rPr lang="ru-RU" dirty="0" smtClean="0"/>
              <a:t>Расстегнувши воротник,</a:t>
            </a:r>
            <a:br>
              <a:rPr lang="ru-RU" dirty="0" smtClean="0"/>
            </a:br>
            <a:r>
              <a:rPr lang="ru-RU" dirty="0" smtClean="0"/>
              <a:t>По канавам и по лужам</a:t>
            </a:r>
            <a:br>
              <a:rPr lang="ru-RU" dirty="0" smtClean="0"/>
            </a:br>
            <a:r>
              <a:rPr lang="ru-RU" dirty="0" smtClean="0"/>
              <a:t>Он шагает напрямик.</a:t>
            </a:r>
            <a:br>
              <a:rPr lang="ru-RU" dirty="0" smtClean="0"/>
            </a:br>
            <a:r>
              <a:rPr lang="ru-RU" dirty="0" smtClean="0"/>
              <a:t>Он портфель нести не хочет,</a:t>
            </a:r>
            <a:br>
              <a:rPr lang="ru-RU" dirty="0" smtClean="0"/>
            </a:br>
            <a:r>
              <a:rPr lang="ru-RU" dirty="0" smtClean="0"/>
              <a:t>По земле его волочит.</a:t>
            </a:r>
            <a:br>
              <a:rPr lang="ru-RU" dirty="0" smtClean="0"/>
            </a:br>
            <a:r>
              <a:rPr lang="ru-RU" dirty="0" smtClean="0"/>
              <a:t>Сполз ремень на левый бок.</a:t>
            </a:r>
            <a:br>
              <a:rPr lang="ru-RU" dirty="0" smtClean="0"/>
            </a:br>
            <a:r>
              <a:rPr lang="ru-RU" dirty="0" smtClean="0"/>
              <a:t>Из штанины вырван клок.</a:t>
            </a:r>
            <a:br>
              <a:rPr lang="ru-RU" dirty="0" smtClean="0"/>
            </a:br>
            <a:r>
              <a:rPr lang="ru-RU" dirty="0" smtClean="0"/>
              <a:t>Мне, признаться, непонятно –</a:t>
            </a:r>
            <a:br>
              <a:rPr lang="ru-RU" dirty="0" smtClean="0"/>
            </a:br>
            <a:r>
              <a:rPr lang="ru-RU" dirty="0" smtClean="0"/>
              <a:t>Что он делал?</a:t>
            </a:r>
            <a:br>
              <a:rPr lang="ru-RU" dirty="0" smtClean="0"/>
            </a:br>
            <a:r>
              <a:rPr lang="ru-RU" dirty="0" smtClean="0"/>
              <a:t>Где он был?</a:t>
            </a:r>
            <a:br>
              <a:rPr lang="ru-RU" dirty="0" smtClean="0"/>
            </a:br>
            <a:r>
              <a:rPr lang="ru-RU" dirty="0" smtClean="0"/>
              <a:t>Как на лбу возникли пятна</a:t>
            </a:r>
            <a:br>
              <a:rPr lang="ru-RU" dirty="0" smtClean="0"/>
            </a:br>
            <a:r>
              <a:rPr lang="ru-RU" dirty="0" smtClean="0"/>
              <a:t>Фиолетовых чернил?</a:t>
            </a:r>
            <a:br>
              <a:rPr lang="ru-RU" dirty="0" smtClean="0"/>
            </a:br>
            <a:r>
              <a:rPr lang="ru-RU" dirty="0" smtClean="0"/>
              <a:t>Почему на брюках глина?</a:t>
            </a:r>
            <a:br>
              <a:rPr lang="ru-RU" dirty="0" smtClean="0"/>
            </a:br>
            <a:r>
              <a:rPr lang="ru-RU" dirty="0" smtClean="0"/>
              <a:t>Почему фуражка блином?</a:t>
            </a:r>
            <a:br>
              <a:rPr lang="ru-RU" dirty="0" smtClean="0"/>
            </a:br>
            <a:r>
              <a:rPr lang="ru-RU" dirty="0" smtClean="0"/>
              <a:t>И расстегнут воротник?</a:t>
            </a:r>
            <a:br>
              <a:rPr lang="ru-RU" dirty="0" smtClean="0"/>
            </a:br>
            <a:r>
              <a:rPr lang="ru-RU" dirty="0" smtClean="0"/>
              <a:t>Кто он – этот ученик?   </a:t>
            </a:r>
            <a:r>
              <a:rPr lang="ru-RU" i="1" dirty="0" smtClean="0"/>
              <a:t>(</a:t>
            </a:r>
            <a:r>
              <a:rPr lang="ru-RU" i="1" dirty="0" err="1" smtClean="0"/>
              <a:t>Неряха</a:t>
            </a:r>
            <a:r>
              <a:rPr lang="ru-RU" i="1" dirty="0" smtClean="0"/>
              <a:t>)</a:t>
            </a:r>
            <a:endParaRPr lang="ru-RU" dirty="0"/>
          </a:p>
        </p:txBody>
      </p:sp>
      <p:pic>
        <p:nvPicPr>
          <p:cNvPr id="3" name="Picture 12" descr="https://libmir.com/i/23/193523/i_029.png"/>
          <p:cNvPicPr>
            <a:picLocks noChangeAspect="1" noChangeArrowheads="1"/>
          </p:cNvPicPr>
          <p:nvPr/>
        </p:nvPicPr>
        <p:blipFill>
          <a:blip r:embed="rId2"/>
          <a:srcRect l="37467"/>
          <a:stretch>
            <a:fillRect/>
          </a:stretch>
        </p:blipFill>
        <p:spPr bwMode="auto">
          <a:xfrm>
            <a:off x="4786314" y="714355"/>
            <a:ext cx="3528594" cy="4553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60722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Мудрец в нем видел мудреца, </a:t>
            </a:r>
            <a:br>
              <a:rPr lang="ru-RU" dirty="0" smtClean="0"/>
            </a:br>
            <a:r>
              <a:rPr lang="ru-RU" dirty="0" smtClean="0"/>
              <a:t>Глупец - глупца, баран - барана, </a:t>
            </a:r>
            <a:br>
              <a:rPr lang="ru-RU" dirty="0" smtClean="0"/>
            </a:br>
            <a:r>
              <a:rPr lang="ru-RU" dirty="0" smtClean="0"/>
              <a:t>Овцу в нем видела овца и обезьяну - обезьяна. </a:t>
            </a:r>
            <a:br>
              <a:rPr lang="ru-RU" dirty="0" smtClean="0"/>
            </a:br>
            <a:r>
              <a:rPr lang="ru-RU" dirty="0" smtClean="0"/>
              <a:t>Но вот подвели к нему Федю Баратова, </a:t>
            </a:r>
            <a:br>
              <a:rPr lang="ru-RU" dirty="0" smtClean="0"/>
            </a:br>
            <a:r>
              <a:rPr lang="ru-RU" dirty="0" smtClean="0"/>
              <a:t>И Федя увидел </a:t>
            </a:r>
            <a:r>
              <a:rPr lang="ru-RU" dirty="0" err="1" smtClean="0"/>
              <a:t>неряху</a:t>
            </a:r>
            <a:r>
              <a:rPr lang="ru-RU" dirty="0" smtClean="0"/>
              <a:t> лохматого</a:t>
            </a:r>
            <a:r>
              <a:rPr lang="ru-RU" b="1" dirty="0" smtClean="0"/>
              <a:t>. </a:t>
            </a:r>
            <a:r>
              <a:rPr lang="ru-RU" dirty="0" smtClean="0"/>
              <a:t> </a:t>
            </a:r>
            <a:r>
              <a:rPr lang="ru-RU" b="1" i="1" dirty="0" smtClean="0"/>
              <a:t>(Зеркало)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Целых 25 зубков для кудрей и хохолков.</a:t>
            </a:r>
            <a:br>
              <a:rPr lang="ru-RU" dirty="0" smtClean="0"/>
            </a:br>
            <a:r>
              <a:rPr lang="ru-RU" dirty="0" smtClean="0"/>
              <a:t>И под каждым под зубком лягут волосы рядком.  </a:t>
            </a:r>
            <a:r>
              <a:rPr lang="ru-RU" b="1" i="1" dirty="0" smtClean="0"/>
              <a:t>(Расческа)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Ношу их много лет, а счету не знаю.</a:t>
            </a:r>
            <a:br>
              <a:rPr lang="ru-RU" dirty="0" smtClean="0"/>
            </a:br>
            <a:r>
              <a:rPr lang="ru-RU" dirty="0" smtClean="0"/>
              <a:t>Не сеют, не сажают - сами вырастают.  </a:t>
            </a:r>
            <a:r>
              <a:rPr lang="ru-RU" b="1" i="1" dirty="0" smtClean="0"/>
              <a:t>(Волосы)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Вроде ежика на вид, но не просит пищи. </a:t>
            </a:r>
            <a:br>
              <a:rPr lang="ru-RU" dirty="0" smtClean="0"/>
            </a:br>
            <a:r>
              <a:rPr lang="ru-RU" dirty="0" smtClean="0"/>
              <a:t>По одежде пробежит - она станет чище.  </a:t>
            </a:r>
            <a:r>
              <a:rPr lang="ru-RU" b="1" i="1" dirty="0" smtClean="0"/>
              <a:t>(Платяная щётка</a:t>
            </a:r>
          </a:p>
          <a:p>
            <a:endParaRPr lang="ru-RU" dirty="0"/>
          </a:p>
        </p:txBody>
      </p:sp>
      <p:pic>
        <p:nvPicPr>
          <p:cNvPr id="19458" name="Picture 2" descr="https://cdn2.static1-sima-land.com/items/3184816/0/700-nw.jpg"/>
          <p:cNvPicPr>
            <a:picLocks noChangeAspect="1" noChangeArrowheads="1"/>
          </p:cNvPicPr>
          <p:nvPr/>
        </p:nvPicPr>
        <p:blipFill>
          <a:blip r:embed="rId3"/>
          <a:srcRect l="2143" t="24643" r="40000" b="11071"/>
          <a:stretch>
            <a:fillRect/>
          </a:stretch>
        </p:blipFill>
        <p:spPr bwMode="auto">
          <a:xfrm>
            <a:off x="7000892" y="1785926"/>
            <a:ext cx="1000132" cy="1111257"/>
          </a:xfrm>
          <a:prstGeom prst="rect">
            <a:avLst/>
          </a:prstGeom>
          <a:noFill/>
        </p:spPr>
      </p:pic>
      <p:pic>
        <p:nvPicPr>
          <p:cNvPr id="19460" name="Picture 4" descr="https://flomaster.club/uploads/posts/2022-08/thumbs/1660712978_11-flomaster-club-p-predmeti-gigieni-kartinki-dlya-detei-krasi-17.jpg"/>
          <p:cNvPicPr>
            <a:picLocks noChangeAspect="1" noChangeArrowheads="1"/>
          </p:cNvPicPr>
          <p:nvPr/>
        </p:nvPicPr>
        <p:blipFill>
          <a:blip r:embed="rId4"/>
          <a:srcRect t="31481" r="68000" b="41667"/>
          <a:stretch>
            <a:fillRect/>
          </a:stretch>
        </p:blipFill>
        <p:spPr bwMode="auto">
          <a:xfrm>
            <a:off x="5429256" y="500042"/>
            <a:ext cx="1246470" cy="1129613"/>
          </a:xfrm>
          <a:prstGeom prst="rect">
            <a:avLst/>
          </a:prstGeom>
          <a:noFill/>
        </p:spPr>
      </p:pic>
      <p:sp>
        <p:nvSpPr>
          <p:cNvPr id="19466" name="AutoShape 10" descr="https://detkamonline.ru/800/600/https/ds03.infourok.ru/uploads/ex/0018/00007547-5e3df4d0/img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8" name="AutoShape 12" descr="https://detkamonline.ru/800/600/https/ds03.infourok.ru/uploads/ex/0018/00007547-5e3df4d0/img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14" descr="https://fkniga.ru/media/product/07/070205/KA-00418673.jpg"/>
          <p:cNvPicPr>
            <a:picLocks noChangeAspect="1" noChangeArrowheads="1"/>
          </p:cNvPicPr>
          <p:nvPr/>
        </p:nvPicPr>
        <p:blipFill>
          <a:blip r:embed="rId5"/>
          <a:srcRect l="42383" t="76042" r="42236" b="4426"/>
          <a:stretch>
            <a:fillRect/>
          </a:stretch>
        </p:blipFill>
        <p:spPr bwMode="auto">
          <a:xfrm>
            <a:off x="6786578" y="4357694"/>
            <a:ext cx="1071570" cy="1020543"/>
          </a:xfrm>
          <a:prstGeom prst="rect">
            <a:avLst/>
          </a:prstGeom>
          <a:noFill/>
        </p:spPr>
      </p:pic>
      <p:pic>
        <p:nvPicPr>
          <p:cNvPr id="19472" name="Picture 16" descr="https://fb.ru/media/i/1/7/7/4/2/2/i/177422.jpg"/>
          <p:cNvPicPr>
            <a:picLocks noChangeAspect="1" noChangeArrowheads="1"/>
          </p:cNvPicPr>
          <p:nvPr/>
        </p:nvPicPr>
        <p:blipFill>
          <a:blip r:embed="rId6" cstate="print"/>
          <a:srcRect l="13141" t="7500" r="19364" b="12500"/>
          <a:stretch>
            <a:fillRect/>
          </a:stretch>
        </p:blipFill>
        <p:spPr bwMode="auto">
          <a:xfrm>
            <a:off x="5643570" y="2857496"/>
            <a:ext cx="1285884" cy="132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71480"/>
            <a:ext cx="64294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Гладко, душисто, моет чисто,</a:t>
            </a:r>
            <a:br>
              <a:rPr lang="ru-RU" dirty="0" smtClean="0"/>
            </a:br>
            <a:r>
              <a:rPr lang="ru-RU" dirty="0" smtClean="0"/>
              <a:t>Нужно, чтоб у каждого было что, ребята?  </a:t>
            </a:r>
            <a:r>
              <a:rPr lang="ru-RU" b="1" i="1" dirty="0" smtClean="0"/>
              <a:t>(Мыло)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Волосистою головкой в рот она влезает ловко</a:t>
            </a:r>
            <a:br>
              <a:rPr lang="ru-RU" dirty="0" smtClean="0"/>
            </a:br>
            <a:r>
              <a:rPr lang="ru-RU" dirty="0" smtClean="0"/>
              <a:t>И считает зубы нам по утрам и вечерам.  </a:t>
            </a:r>
            <a:r>
              <a:rPr lang="ru-RU" b="1" i="1" dirty="0" smtClean="0"/>
              <a:t>(Зубная щетка)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Лег в карман и караулю реву, плаксу и </a:t>
            </a:r>
            <a:r>
              <a:rPr lang="ru-RU" dirty="0" err="1" smtClean="0"/>
              <a:t>грязнулю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Им утру потоки слез, не забуду и про нос.  </a:t>
            </a:r>
            <a:r>
              <a:rPr lang="ru-RU" b="1" i="1" dirty="0" smtClean="0"/>
              <a:t>(Носовой платок)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Вот какой забавный случай! Поселилась в ванной туча. </a:t>
            </a:r>
            <a:br>
              <a:rPr lang="ru-RU" dirty="0" smtClean="0"/>
            </a:br>
            <a:r>
              <a:rPr lang="ru-RU" dirty="0" smtClean="0"/>
              <a:t>Дождик льется с потолка мне на спину и бока. </a:t>
            </a:r>
            <a:br>
              <a:rPr lang="ru-RU" dirty="0" smtClean="0"/>
            </a:br>
            <a:r>
              <a:rPr lang="ru-RU" dirty="0" smtClean="0"/>
              <a:t>До чего ж приятно это!</a:t>
            </a:r>
            <a:br>
              <a:rPr lang="ru-RU" dirty="0" smtClean="0"/>
            </a:br>
            <a:r>
              <a:rPr lang="ru-RU" dirty="0" smtClean="0"/>
              <a:t>Дождик теплый, подогретый, </a:t>
            </a:r>
            <a:br>
              <a:rPr lang="ru-RU" dirty="0" smtClean="0"/>
            </a:br>
            <a:r>
              <a:rPr lang="ru-RU" dirty="0" smtClean="0"/>
              <a:t>На полу не видно луж. </a:t>
            </a:r>
            <a:br>
              <a:rPr lang="ru-RU" dirty="0" smtClean="0"/>
            </a:br>
            <a:r>
              <a:rPr lang="ru-RU" dirty="0" smtClean="0"/>
              <a:t>Все ребята любят...  </a:t>
            </a:r>
            <a:r>
              <a:rPr lang="ru-RU" b="1" i="1" dirty="0" smtClean="0"/>
              <a:t>(Душ)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Полотняной стране по реке Простыне</a:t>
            </a:r>
            <a:br>
              <a:rPr lang="ru-RU" dirty="0" smtClean="0"/>
            </a:br>
            <a:r>
              <a:rPr lang="ru-RU" dirty="0" smtClean="0"/>
              <a:t>плывет пароход то взад, то вперед,</a:t>
            </a:r>
            <a:br>
              <a:rPr lang="ru-RU" dirty="0" smtClean="0"/>
            </a:br>
            <a:r>
              <a:rPr lang="ru-RU" dirty="0" smtClean="0"/>
              <a:t>а за ним такая гладь - ни морщинки не видать.  </a:t>
            </a:r>
            <a:r>
              <a:rPr lang="ru-RU" b="1" i="1" dirty="0" smtClean="0"/>
              <a:t>(Утюг)</a:t>
            </a:r>
          </a:p>
          <a:p>
            <a:endParaRPr lang="ru-RU" dirty="0" smtClean="0"/>
          </a:p>
          <a:p>
            <a:r>
              <a:rPr lang="ru-RU" b="1" dirty="0" smtClean="0"/>
              <a:t>Воспитатель:</a:t>
            </a:r>
            <a:r>
              <a:rPr lang="ru-RU" dirty="0" smtClean="0"/>
              <a:t> Для чего необходимы эти вещи? (Ответы детей)</a:t>
            </a:r>
            <a:endParaRPr lang="ru-RU" dirty="0"/>
          </a:p>
        </p:txBody>
      </p:sp>
      <p:pic>
        <p:nvPicPr>
          <p:cNvPr id="4" name="Picture 2" descr="https://fsd.multiurok.ru/html/2019/01/29/s_5c4fe6d48dac9/img14.jpg"/>
          <p:cNvPicPr>
            <a:picLocks noChangeAspect="1" noChangeArrowheads="1"/>
          </p:cNvPicPr>
          <p:nvPr/>
        </p:nvPicPr>
        <p:blipFill>
          <a:blip r:embed="rId2"/>
          <a:srcRect l="53750" t="26355" r="22813" b="50207"/>
          <a:stretch>
            <a:fillRect/>
          </a:stretch>
        </p:blipFill>
        <p:spPr bwMode="auto">
          <a:xfrm>
            <a:off x="6357950" y="285728"/>
            <a:ext cx="1428760" cy="1071570"/>
          </a:xfrm>
          <a:prstGeom prst="rect">
            <a:avLst/>
          </a:prstGeom>
          <a:noFill/>
        </p:spPr>
      </p:pic>
      <p:sp>
        <p:nvSpPr>
          <p:cNvPr id="21508" name="AutoShape 4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6" name="AutoShape 12" descr="https://natalia-tkachenko.ru/wp-content/uploads/3/0/6/3066a792b0ae9afbead4f49d6e3823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8" name="AutoShape 14" descr="https://natalia-tkachenko.ru/wp-content/uploads/3/0/6/3066a792b0ae9afbead4f49d6e382325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20" name="AutoShape 16" descr="https://detkamonline.ru/800/600/https/media-digital.ru/wp-content/uploads/3/a/f/3af63323ee7fbdeffc3e2492e1b5f16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22" name="Picture 18" descr="https://vospitatel.online/storage/app/docs/778/210/000/77821/6171ab4a38159408491215.jpg"/>
          <p:cNvPicPr>
            <a:picLocks noChangeAspect="1" noChangeArrowheads="1"/>
          </p:cNvPicPr>
          <p:nvPr/>
        </p:nvPicPr>
        <p:blipFill>
          <a:blip r:embed="rId3"/>
          <a:srcRect l="34864" t="59375" r="40966" b="10546"/>
          <a:stretch>
            <a:fillRect/>
          </a:stretch>
        </p:blipFill>
        <p:spPr bwMode="auto">
          <a:xfrm>
            <a:off x="7643834" y="2285992"/>
            <a:ext cx="1071570" cy="1000132"/>
          </a:xfrm>
          <a:prstGeom prst="rect">
            <a:avLst/>
          </a:prstGeom>
          <a:noFill/>
        </p:spPr>
      </p:pic>
      <p:pic>
        <p:nvPicPr>
          <p:cNvPr id="21524" name="Picture 20" descr="https://flomaster.club/uploads/posts/2022-08/1660695182_6-flomaster-club-p-predmeti-lichnoi-gigieni-kartinki-dlya-det-8.jpg"/>
          <p:cNvPicPr>
            <a:picLocks noChangeAspect="1" noChangeArrowheads="1"/>
          </p:cNvPicPr>
          <p:nvPr/>
        </p:nvPicPr>
        <p:blipFill>
          <a:blip r:embed="rId4"/>
          <a:srcRect l="73438" t="52084" r="20312" b="14583"/>
          <a:stretch>
            <a:fillRect/>
          </a:stretch>
        </p:blipFill>
        <p:spPr bwMode="auto">
          <a:xfrm rot="4512341">
            <a:off x="7715272" y="1000108"/>
            <a:ext cx="428628" cy="1714512"/>
          </a:xfrm>
          <a:prstGeom prst="rect">
            <a:avLst/>
          </a:prstGeom>
          <a:noFill/>
        </p:spPr>
      </p:pic>
      <p:pic>
        <p:nvPicPr>
          <p:cNvPr id="21526" name="Picture 22" descr="https://aquarius174.ru/image/cache/catalog/upload_s/c21/DUSHEVAYA_PROGRAMMA_GROHE_RAINSHOWER_ICON__9675_5-650x650.JPG"/>
          <p:cNvPicPr>
            <a:picLocks noChangeAspect="1" noChangeArrowheads="1"/>
          </p:cNvPicPr>
          <p:nvPr/>
        </p:nvPicPr>
        <p:blipFill>
          <a:blip r:embed="rId5" cstate="print"/>
          <a:srcRect l="5769" t="11539" r="3076" b="11153"/>
          <a:stretch>
            <a:fillRect/>
          </a:stretch>
        </p:blipFill>
        <p:spPr bwMode="auto">
          <a:xfrm>
            <a:off x="5786446" y="3500438"/>
            <a:ext cx="1431959" cy="1214446"/>
          </a:xfrm>
          <a:prstGeom prst="rect">
            <a:avLst/>
          </a:prstGeom>
          <a:noFill/>
        </p:spPr>
      </p:pic>
      <p:pic>
        <p:nvPicPr>
          <p:cNvPr id="21528" name="Picture 24" descr="https://tehnoteca.ru/img/846/845362/delta_dl_612_1.jpg"/>
          <p:cNvPicPr>
            <a:picLocks noChangeAspect="1" noChangeArrowheads="1"/>
          </p:cNvPicPr>
          <p:nvPr/>
        </p:nvPicPr>
        <p:blipFill>
          <a:blip r:embed="rId6" cstate="print"/>
          <a:srcRect t="15108" r="1798" b="14748"/>
          <a:stretch>
            <a:fillRect/>
          </a:stretch>
        </p:blipFill>
        <p:spPr bwMode="auto">
          <a:xfrm>
            <a:off x="7000892" y="4643446"/>
            <a:ext cx="1900251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А.В.Суворов в своей книге «Наука побеждать» писал:</a:t>
            </a:r>
          </a:p>
          <a:p>
            <a:pPr>
              <a:buFontTx/>
              <a:buChar char="-"/>
            </a:pPr>
            <a:r>
              <a:rPr lang="ru-RU" dirty="0" smtClean="0"/>
              <a:t> «Чистота, здоровье, опрятность, бодрость, смелость, храбрость – Победа, Слава!». </a:t>
            </a:r>
          </a:p>
          <a:p>
            <a:endParaRPr lang="ru-RU" dirty="0"/>
          </a:p>
          <a:p>
            <a:r>
              <a:rPr lang="ru-RU" dirty="0" smtClean="0"/>
              <a:t>Великий полководец в один ряд со смелостью и храбростью поставил чистоту и опрятность, считая их необходимым условием победы и славы.</a:t>
            </a:r>
          </a:p>
          <a:p>
            <a:r>
              <a:rPr lang="ru-RU" dirty="0" smtClean="0"/>
              <a:t> Неряшливый, грязный, небрежно одетый человек обычно бывает и внутренне несобранным, недисциплинированным, не умеет или плохо умеет контролировать свои поступки.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5000636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«В человеке должно быть все прекрасно: и лицо, и одежда, и душа, и мысли».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643578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Как вы понимаете пословицу: «Встречают по одёжке, а провожают по уму»?</a:t>
            </a:r>
            <a:endParaRPr lang="ru-RU" dirty="0"/>
          </a:p>
        </p:txBody>
      </p:sp>
      <p:pic>
        <p:nvPicPr>
          <p:cNvPr id="18434" name="Picture 2" descr="https://www.ridus.ru/images/2020/2/13/1051384/in_article_c9845d49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9" y="571480"/>
            <a:ext cx="4071967" cy="27146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2066" y="3286124"/>
            <a:ext cx="3714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Суворов</a:t>
            </a:r>
            <a:r>
              <a:rPr lang="ru-RU" dirty="0" smtClean="0"/>
              <a:t> Александр Васильевич -</a:t>
            </a:r>
            <a:r>
              <a:rPr lang="ru-RU" b="1" dirty="0" smtClean="0"/>
              <a:t> </a:t>
            </a:r>
            <a:r>
              <a:rPr lang="ru-RU" dirty="0" smtClean="0"/>
              <a:t> выдающийся русский военный полководец, не проигравший ни одной битвы за свою военную карьеру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64291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Встали в круг, взялись за руки, </a:t>
            </a:r>
          </a:p>
          <a:p>
            <a:r>
              <a:rPr lang="ru-RU" dirty="0" smtClean="0"/>
              <a:t>Всех приветствую, друзья,</a:t>
            </a:r>
          </a:p>
          <a:p>
            <a:r>
              <a:rPr lang="ru-RU" dirty="0" smtClean="0"/>
              <a:t> Здравствуй, Катя! (дети по кругу приветствуют друг друга)</a:t>
            </a:r>
          </a:p>
          <a:p>
            <a:r>
              <a:rPr lang="ru-RU" dirty="0" smtClean="0"/>
              <a:t> Рада видеть вас здесь я. Как вести</a:t>
            </a:r>
          </a:p>
          <a:p>
            <a:r>
              <a:rPr lang="ru-RU" dirty="0" smtClean="0"/>
              <a:t> себя в трамвае? </a:t>
            </a:r>
          </a:p>
          <a:p>
            <a:r>
              <a:rPr lang="ru-RU" dirty="0" smtClean="0"/>
              <a:t>Надо ль место уступать?</a:t>
            </a:r>
          </a:p>
          <a:p>
            <a:r>
              <a:rPr lang="ru-RU" dirty="0" smtClean="0"/>
              <a:t> На площадке детской даже,</a:t>
            </a:r>
          </a:p>
          <a:p>
            <a:r>
              <a:rPr lang="ru-RU" dirty="0" smtClean="0"/>
              <a:t> Как с ребятами играть?</a:t>
            </a:r>
          </a:p>
          <a:p>
            <a:r>
              <a:rPr lang="ru-RU" dirty="0" smtClean="0"/>
              <a:t> Пошуметь ли в кинотеатре?</a:t>
            </a:r>
          </a:p>
          <a:p>
            <a:r>
              <a:rPr lang="ru-RU" dirty="0" smtClean="0"/>
              <a:t> В магазине покричать?</a:t>
            </a:r>
          </a:p>
          <a:p>
            <a:r>
              <a:rPr lang="ru-RU" dirty="0" smtClean="0"/>
              <a:t> В поликлинике поплакать?</a:t>
            </a:r>
          </a:p>
          <a:p>
            <a:r>
              <a:rPr lang="ru-RU" dirty="0" smtClean="0"/>
              <a:t> И в музее погонять?</a:t>
            </a:r>
          </a:p>
          <a:p>
            <a:r>
              <a:rPr lang="ru-RU" dirty="0" smtClean="0"/>
              <a:t> На любой вопрос ответ</a:t>
            </a:r>
          </a:p>
          <a:p>
            <a:r>
              <a:rPr lang="ru-RU" dirty="0" smtClean="0"/>
              <a:t> Скажет снова этикет </a:t>
            </a:r>
          </a:p>
          <a:p>
            <a:r>
              <a:rPr lang="ru-RU" dirty="0" smtClean="0"/>
              <a:t>Общественный </a:t>
            </a:r>
            <a:endParaRPr lang="ru-RU" dirty="0"/>
          </a:p>
        </p:txBody>
      </p:sp>
      <p:pic>
        <p:nvPicPr>
          <p:cNvPr id="3" name="Рисунок 2" descr="cbbfe4c70a32505299eb926150a80aff.jpeg"/>
          <p:cNvPicPr>
            <a:picLocks noChangeAspect="1"/>
          </p:cNvPicPr>
          <p:nvPr/>
        </p:nvPicPr>
        <p:blipFill>
          <a:blip r:embed="rId2"/>
          <a:srcRect l="48958" t="23611"/>
          <a:stretch>
            <a:fillRect/>
          </a:stretch>
        </p:blipFill>
        <p:spPr>
          <a:xfrm>
            <a:off x="4714876" y="1357298"/>
            <a:ext cx="4136884" cy="4643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809</Words>
  <Application>Microsoft Office PowerPoint</Application>
  <PresentationFormat>Экран (4:3)</PresentationFormat>
  <Paragraphs>123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Нельзя входить в зал после 3 звонка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ТЕРЕМОК</dc:creator>
  <cp:lastModifiedBy>ТЕРЕМОК</cp:lastModifiedBy>
  <cp:revision>17</cp:revision>
  <dcterms:created xsi:type="dcterms:W3CDTF">2022-02-16T09:06:17Z</dcterms:created>
  <dcterms:modified xsi:type="dcterms:W3CDTF">2023-01-24T11:52:19Z</dcterms:modified>
</cp:coreProperties>
</file>