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9" r:id="rId4"/>
    <p:sldId id="260" r:id="rId5"/>
    <p:sldId id="258" r:id="rId6"/>
    <p:sldId id="261" r:id="rId7"/>
    <p:sldId id="282" r:id="rId8"/>
    <p:sldId id="276" r:id="rId9"/>
    <p:sldId id="277" r:id="rId10"/>
    <p:sldId id="264" r:id="rId11"/>
    <p:sldId id="265" r:id="rId12"/>
    <p:sldId id="266" r:id="rId13"/>
    <p:sldId id="267" r:id="rId14"/>
    <p:sldId id="268" r:id="rId15"/>
    <p:sldId id="279" r:id="rId16"/>
    <p:sldId id="278" r:id="rId17"/>
    <p:sldId id="287" r:id="rId18"/>
    <p:sldId id="281" r:id="rId19"/>
    <p:sldId id="283" r:id="rId20"/>
    <p:sldId id="285" r:id="rId21"/>
    <p:sldId id="286" r:id="rId22"/>
    <p:sldId id="284" r:id="rId23"/>
    <p:sldId id="269" r:id="rId24"/>
    <p:sldId id="270" r:id="rId25"/>
    <p:sldId id="280" r:id="rId26"/>
    <p:sldId id="271" r:id="rId27"/>
    <p:sldId id="272" r:id="rId28"/>
    <p:sldId id="273" r:id="rId29"/>
    <p:sldId id="274" r:id="rId30"/>
    <p:sldId id="275" r:id="rId31"/>
    <p:sldId id="26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964DD-1227-4C2B-AA78-F592B74DCCBA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F4C59-0A4C-4DE0-967F-8F34C35C86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cbf.ru/sports-nutrition/zhizn-rebenka-v-detskom-sadu-prezentaciya-vy-ego-lyubite-deti-samyi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714356"/>
            <a:ext cx="421484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Люби детский сад твой второй дом.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Детки в садике живут,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играют и поют.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друзей себе находят,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прогулку с ними ходят,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Вместе спорят и мечтают,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Незаметно подрастают.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Детский сад второй ваш дом,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Как тепло, уютно в нём!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 его любите, дети.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Самый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добрый дом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 свете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 descr="IMG-20221103-WA0002.jpg"/>
          <p:cNvPicPr>
            <a:picLocks noChangeAspect="1"/>
          </p:cNvPicPr>
          <p:nvPr/>
        </p:nvPicPr>
        <p:blipFill>
          <a:blip r:embed="rId3"/>
          <a:srcRect t="16666" r="15625" b="17708"/>
          <a:stretch>
            <a:fillRect/>
          </a:stretch>
        </p:blipFill>
        <p:spPr>
          <a:xfrm>
            <a:off x="3765764" y="1142984"/>
            <a:ext cx="5378236" cy="3137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WordArt 5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704138" cy="12255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477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Monotype Corsiva"/>
              </a:rPr>
              <a:t>Поведение в театре</a:t>
            </a:r>
          </a:p>
        </p:txBody>
      </p:sp>
      <p:pic>
        <p:nvPicPr>
          <p:cNvPr id="6" name="Picture 4" descr="PIC00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76413"/>
            <a:ext cx="7704138" cy="467677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345363" cy="1800225"/>
          </a:xfr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 smtClean="0"/>
              <a:t>Нельзя входить в зал после 3 звонка</a:t>
            </a:r>
            <a:endParaRPr lang="ru-RU" sz="6000" b="1" dirty="0"/>
          </a:p>
        </p:txBody>
      </p:sp>
      <p:pic>
        <p:nvPicPr>
          <p:cNvPr id="1026" name="Picture 2" descr="C:\Users\User\Documents\театр\2010_11_21\IMG_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2249488"/>
            <a:ext cx="6153150" cy="43243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549275"/>
            <a:ext cx="7416800" cy="1655763"/>
          </a:xfr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 smtClean="0"/>
              <a:t>Нельзя есть во время спектакля</a:t>
            </a:r>
            <a:endParaRPr lang="ru-RU" sz="6000" b="1" dirty="0"/>
          </a:p>
        </p:txBody>
      </p:sp>
      <p:pic>
        <p:nvPicPr>
          <p:cNvPr id="2051" name="Picture 3" descr="C:\Users\User\Documents\театр\2010_11_21\IMG_0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14475" y="2249488"/>
            <a:ext cx="6115050" cy="43243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856662" cy="1949450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/>
              <a:t>Проходить к своему месту нужно лицом к сидящему</a:t>
            </a:r>
            <a:endParaRPr lang="ru-RU" sz="4800" b="1" dirty="0"/>
          </a:p>
        </p:txBody>
      </p:sp>
      <p:pic>
        <p:nvPicPr>
          <p:cNvPr id="3074" name="Picture 2" descr="C:\Users\User\Desktop\транспорт\sg0002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9975" y="2565400"/>
            <a:ext cx="4668838" cy="3786188"/>
          </a:xfrm>
          <a:ln w="5715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928802"/>
            <a:ext cx="7439819" cy="438151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28728" y="500042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Поведение в общественном транспорте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marisolca.ru/wp-content/uploads/b/9/f/b9facec03d8a1ec6ecbb4298724a1cf1.jpeg"/>
          <p:cNvPicPr>
            <a:picLocks noChangeAspect="1" noChangeArrowheads="1"/>
          </p:cNvPicPr>
          <p:nvPr/>
        </p:nvPicPr>
        <p:blipFill>
          <a:blip r:embed="rId2"/>
          <a:srcRect t="13541" r="37500" b="27083"/>
          <a:stretch>
            <a:fillRect/>
          </a:stretch>
        </p:blipFill>
        <p:spPr bwMode="auto">
          <a:xfrm>
            <a:off x="-1" y="285728"/>
            <a:ext cx="8823171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2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4" name="Picture 6" descr="https://fsd.multiurok.ru/html/2021/05/18/s_60a3e2c20087b/1691346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358246" cy="6268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8" name="AutoShape 8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70" name="Picture 10" descr="https://detkisuper.ru/wp-content/uploads/3/c/b/3cb5c7b688fa9207e279c9d11739669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580"/>
            <a:ext cx="8572559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detkisuper.ru/wp-content/uploads/3/c/b/3cb5c7b688fa9207e279c9d11739669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7810554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70723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 Игра «Доскажи словечко»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sz="2000" dirty="0" smtClean="0"/>
              <a:t>1. Зазеленеет старый пень, когда услышит( «добрый день») .</a:t>
            </a:r>
            <a:br>
              <a:rPr lang="ru-RU" sz="2000" dirty="0" smtClean="0"/>
            </a:br>
            <a:r>
              <a:rPr lang="ru-RU" sz="2000" dirty="0" smtClean="0"/>
              <a:t>2. Растает даже ледяная глыба от слова теплого( «спасибо»).</a:t>
            </a:r>
            <a:br>
              <a:rPr lang="ru-RU" sz="2000" dirty="0" smtClean="0"/>
            </a:br>
            <a:r>
              <a:rPr lang="ru-RU" sz="2000" dirty="0" smtClean="0"/>
              <a:t>3. Если больше есть не в силах, скажем мы маме («спасибо») .</a:t>
            </a:r>
            <a:br>
              <a:rPr lang="ru-RU" sz="2000" dirty="0" smtClean="0"/>
            </a:br>
            <a:r>
              <a:rPr lang="ru-RU" sz="2000" dirty="0" smtClean="0"/>
              <a:t>4. Когда нас бранят за шалости, говорим… («простите, пожалуйста») .</a:t>
            </a:r>
            <a:br>
              <a:rPr lang="ru-RU" sz="2000" dirty="0" smtClean="0"/>
            </a:br>
            <a:r>
              <a:rPr lang="ru-RU" sz="2000" dirty="0" smtClean="0"/>
              <a:t>5. Мальчик вежливый и развитый, говорит, встречаясь…(«здравствуйте») .</a:t>
            </a:r>
            <a:br>
              <a:rPr lang="ru-RU" sz="2000" dirty="0" smtClean="0"/>
            </a:br>
            <a:r>
              <a:rPr lang="ru-RU" sz="2000" dirty="0" smtClean="0"/>
              <a:t>6. Во всех странах на прощанье, говорят всем… («до свидания»).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 </a:t>
            </a:r>
            <a:r>
              <a:rPr lang="ru-RU" sz="2000" dirty="0" smtClean="0"/>
              <a:t>Как можно ещё назвать одним словом наши ответы: добрый день, спасибо, простите, пожалуйста и т. Д.?</a:t>
            </a:r>
            <a:br>
              <a:rPr lang="ru-RU" sz="2000" dirty="0" smtClean="0"/>
            </a:br>
            <a:endParaRPr lang="ru-RU" sz="2000" dirty="0" smtClean="0"/>
          </a:p>
          <a:p>
            <a:r>
              <a:rPr lang="ru-RU" dirty="0" smtClean="0"/>
              <a:t>Дети: Вежливые слова.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marisolca.ru/wp-content/uploads/b/9/f/b9facec03d8a1ec6ecbb4298724a1cf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pediatrinfo.ru/wp-content/uploads/3/b/5/3b583ae8250211c2b7aa26abd145609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7810554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akla.ru/media/cache/postimg/image/posts/2020/39475_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028" y="571480"/>
            <a:ext cx="7814460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713788" cy="1727200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/>
              <a:t>Не входите в транспорт с мороженым и напитками</a:t>
            </a:r>
            <a:endParaRPr lang="ru-RU" sz="4800" b="1" dirty="0"/>
          </a:p>
        </p:txBody>
      </p:sp>
      <p:pic>
        <p:nvPicPr>
          <p:cNvPr id="19458" name="Picture 2" descr="C:\Users\User\Desktop\транспорт\2010_11_21\IMG_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349500"/>
            <a:ext cx="6985000" cy="41751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75" y="476250"/>
            <a:ext cx="5975350" cy="1584325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/>
              <a:t>Уступайте места пожилым людям </a:t>
            </a:r>
            <a:endParaRPr lang="ru-RU" sz="4800" b="1" dirty="0"/>
          </a:p>
        </p:txBody>
      </p:sp>
      <p:pic>
        <p:nvPicPr>
          <p:cNvPr id="18434" name="Picture 2" descr="C:\Users\User\Desktop\транспорт\2010_11_21\IMG_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276475"/>
            <a:ext cx="7704138" cy="4465638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schuvi105.mskobr.ru/files/%D0%9F%D1%80%D0%B0%D0%B2%D0%B8%D0%BB%D0%B0%20%D0%BF%D0%BE%D0%B2%D0%B5%D0%B4%D0%B5%D0%BD%D0%B8%D1%8F%20%D0%BD%D0%B0%20%D1%82%D1%80%D0%B0%D0%BD%D1%81%D0%BF%D0%BE%D1%80%D1%82%D0%B5/News-0-408-src-1558702561.56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95621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333375"/>
            <a:ext cx="7940675" cy="1223963"/>
          </a:xfrm>
        </p:spPr>
        <p:txBody>
          <a:bodyPr/>
          <a:lstStyle/>
          <a:p>
            <a:r>
              <a:rPr lang="ru-RU" sz="6000" b="1" i="1" smtClean="0">
                <a:solidFill>
                  <a:schemeClr val="accent2"/>
                </a:solidFill>
              </a:rPr>
              <a:t>Поведение на улице</a:t>
            </a:r>
          </a:p>
        </p:txBody>
      </p:sp>
      <p:pic>
        <p:nvPicPr>
          <p:cNvPr id="1026" name="Picture 2" descr="C:\Users\User\Pictures\p1100685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00213"/>
            <a:ext cx="7612063" cy="453707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476250"/>
            <a:ext cx="6191250" cy="1728788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/>
              <a:t>Соблюдайте чистоту на улице</a:t>
            </a:r>
            <a:endParaRPr lang="ru-RU" sz="5400" b="1" dirty="0"/>
          </a:p>
        </p:txBody>
      </p:sp>
      <p:pic>
        <p:nvPicPr>
          <p:cNvPr id="2050" name="Picture 2" descr="C:\Users\User\Pictures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420938"/>
            <a:ext cx="6192838" cy="432117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424863" cy="1871662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/>
              <a:t>Переходите</a:t>
            </a:r>
            <a:r>
              <a:rPr lang="en-US" sz="4400" b="1" dirty="0" smtClean="0"/>
              <a:t> </a:t>
            </a:r>
            <a:r>
              <a:rPr lang="ru-RU" sz="4400" b="1" dirty="0" smtClean="0"/>
              <a:t>улицу на зеленый сигнал светофора</a:t>
            </a:r>
            <a:endParaRPr lang="ru-RU" sz="4400" b="1" dirty="0"/>
          </a:p>
        </p:txBody>
      </p:sp>
      <p:pic>
        <p:nvPicPr>
          <p:cNvPr id="13314" name="Picture 2" descr="C:\Users\User\Desktop\транспорт\sg000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420938"/>
            <a:ext cx="5113338" cy="42481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549275"/>
            <a:ext cx="7127875" cy="1660525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/>
              <a:t>Не перебегайте улицу в неположенном месте</a:t>
            </a:r>
            <a:endParaRPr lang="ru-RU" sz="4400" b="1" dirty="0"/>
          </a:p>
        </p:txBody>
      </p:sp>
      <p:pic>
        <p:nvPicPr>
          <p:cNvPr id="14338" name="Picture 2" descr="C:\Users\User\Desktop\транспорт\sg0006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349500"/>
            <a:ext cx="4032250" cy="41751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Стихотворение В. Лившица  </a:t>
            </a:r>
            <a:r>
              <a:rPr lang="ru-RU" b="1" i="1" dirty="0" smtClean="0"/>
              <a:t>«</a:t>
            </a:r>
            <a:r>
              <a:rPr lang="ru-RU" b="1" i="1" dirty="0" err="1" smtClean="0"/>
              <a:t>Неряха</a:t>
            </a:r>
            <a:r>
              <a:rPr lang="ru-RU" b="1" i="1" dirty="0" smtClean="0"/>
              <a:t>»</a:t>
            </a:r>
            <a:endParaRPr lang="ru-RU" dirty="0" smtClean="0"/>
          </a:p>
          <a:p>
            <a:r>
              <a:rPr lang="ru-RU" dirty="0" smtClean="0"/>
              <a:t>Тротуар ему не нужен,</a:t>
            </a:r>
            <a:br>
              <a:rPr lang="ru-RU" dirty="0" smtClean="0"/>
            </a:br>
            <a:r>
              <a:rPr lang="ru-RU" dirty="0" smtClean="0"/>
              <a:t>Расстегнувши воротник,</a:t>
            </a:r>
            <a:br>
              <a:rPr lang="ru-RU" dirty="0" smtClean="0"/>
            </a:br>
            <a:r>
              <a:rPr lang="ru-RU" dirty="0" smtClean="0"/>
              <a:t>По канавам и по лужам</a:t>
            </a:r>
            <a:br>
              <a:rPr lang="ru-RU" dirty="0" smtClean="0"/>
            </a:br>
            <a:r>
              <a:rPr lang="ru-RU" dirty="0" smtClean="0"/>
              <a:t>Он шагает напрямик.</a:t>
            </a:r>
            <a:br>
              <a:rPr lang="ru-RU" dirty="0" smtClean="0"/>
            </a:br>
            <a:r>
              <a:rPr lang="ru-RU" dirty="0" smtClean="0"/>
              <a:t>Он портфель нести не хочет,</a:t>
            </a:r>
            <a:br>
              <a:rPr lang="ru-RU" dirty="0" smtClean="0"/>
            </a:br>
            <a:r>
              <a:rPr lang="ru-RU" dirty="0" smtClean="0"/>
              <a:t>По земле его волочит.</a:t>
            </a:r>
            <a:br>
              <a:rPr lang="ru-RU" dirty="0" smtClean="0"/>
            </a:br>
            <a:r>
              <a:rPr lang="ru-RU" dirty="0" smtClean="0"/>
              <a:t>Сполз ремень на левый бок.</a:t>
            </a:r>
            <a:br>
              <a:rPr lang="ru-RU" dirty="0" smtClean="0"/>
            </a:br>
            <a:r>
              <a:rPr lang="ru-RU" dirty="0" smtClean="0"/>
              <a:t>Из штанины вырван клок.</a:t>
            </a:r>
            <a:br>
              <a:rPr lang="ru-RU" dirty="0" smtClean="0"/>
            </a:br>
            <a:r>
              <a:rPr lang="ru-RU" dirty="0" smtClean="0"/>
              <a:t>Мне, признаться, непонятно –</a:t>
            </a:r>
            <a:br>
              <a:rPr lang="ru-RU" dirty="0" smtClean="0"/>
            </a:br>
            <a:r>
              <a:rPr lang="ru-RU" dirty="0" smtClean="0"/>
              <a:t>Что он делал?</a:t>
            </a:r>
            <a:br>
              <a:rPr lang="ru-RU" dirty="0" smtClean="0"/>
            </a:br>
            <a:r>
              <a:rPr lang="ru-RU" dirty="0" smtClean="0"/>
              <a:t>Где он был?</a:t>
            </a:r>
            <a:br>
              <a:rPr lang="ru-RU" dirty="0" smtClean="0"/>
            </a:br>
            <a:r>
              <a:rPr lang="ru-RU" dirty="0" smtClean="0"/>
              <a:t>Как на лбу возникли пятна</a:t>
            </a:r>
            <a:br>
              <a:rPr lang="ru-RU" dirty="0" smtClean="0"/>
            </a:br>
            <a:r>
              <a:rPr lang="ru-RU" dirty="0" smtClean="0"/>
              <a:t>Фиолетовых чернил?</a:t>
            </a:r>
            <a:br>
              <a:rPr lang="ru-RU" dirty="0" smtClean="0"/>
            </a:br>
            <a:r>
              <a:rPr lang="ru-RU" dirty="0" smtClean="0"/>
              <a:t>Почему на брюках глина?</a:t>
            </a:r>
            <a:br>
              <a:rPr lang="ru-RU" dirty="0" smtClean="0"/>
            </a:br>
            <a:r>
              <a:rPr lang="ru-RU" dirty="0" smtClean="0"/>
              <a:t>Почему фуражка блином?</a:t>
            </a:r>
            <a:br>
              <a:rPr lang="ru-RU" dirty="0" smtClean="0"/>
            </a:br>
            <a:r>
              <a:rPr lang="ru-RU" dirty="0" smtClean="0"/>
              <a:t>И расстегнут воротник?</a:t>
            </a:r>
            <a:br>
              <a:rPr lang="ru-RU" dirty="0" smtClean="0"/>
            </a:br>
            <a:r>
              <a:rPr lang="ru-RU" dirty="0" smtClean="0"/>
              <a:t>Кто он – этот ученик?   </a:t>
            </a:r>
            <a:r>
              <a:rPr lang="ru-RU" i="1" dirty="0" smtClean="0"/>
              <a:t>(</a:t>
            </a:r>
            <a:r>
              <a:rPr lang="ru-RU" i="1" dirty="0" err="1" smtClean="0"/>
              <a:t>Неряха</a:t>
            </a:r>
            <a:r>
              <a:rPr lang="ru-RU" i="1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476250"/>
            <a:ext cx="7127875" cy="1733550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/>
              <a:t>Нельзя играть возле проезжей части дороги</a:t>
            </a:r>
            <a:endParaRPr lang="ru-RU" sz="4400" b="1" dirty="0"/>
          </a:p>
        </p:txBody>
      </p:sp>
      <p:pic>
        <p:nvPicPr>
          <p:cNvPr id="15362" name="Picture 2" descr="C:\Users\User\Desktop\транспорт\sg000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349500"/>
            <a:ext cx="4392612" cy="4103688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60722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Мудрец в нем видел мудреца, </a:t>
            </a:r>
            <a:br>
              <a:rPr lang="ru-RU" dirty="0" smtClean="0"/>
            </a:br>
            <a:r>
              <a:rPr lang="ru-RU" dirty="0" smtClean="0"/>
              <a:t>Глупец - глупца, баран - барана, </a:t>
            </a:r>
            <a:br>
              <a:rPr lang="ru-RU" dirty="0" smtClean="0"/>
            </a:br>
            <a:r>
              <a:rPr lang="ru-RU" dirty="0" smtClean="0"/>
              <a:t>Овцу в нем видела овца и обезьяну - обезьяна. </a:t>
            </a:r>
            <a:br>
              <a:rPr lang="ru-RU" dirty="0" smtClean="0"/>
            </a:br>
            <a:r>
              <a:rPr lang="ru-RU" dirty="0" smtClean="0"/>
              <a:t>Но вот подвели к нему Федю Баратова, </a:t>
            </a:r>
            <a:br>
              <a:rPr lang="ru-RU" dirty="0" smtClean="0"/>
            </a:br>
            <a:r>
              <a:rPr lang="ru-RU" dirty="0" smtClean="0"/>
              <a:t>И Федя увидел </a:t>
            </a:r>
            <a:r>
              <a:rPr lang="ru-RU" dirty="0" err="1" smtClean="0"/>
              <a:t>неряху</a:t>
            </a:r>
            <a:r>
              <a:rPr lang="ru-RU" dirty="0" smtClean="0"/>
              <a:t> лохматого</a:t>
            </a:r>
            <a:r>
              <a:rPr lang="ru-RU" b="1" dirty="0" smtClean="0"/>
              <a:t>. </a:t>
            </a:r>
            <a:r>
              <a:rPr lang="ru-RU" dirty="0" smtClean="0"/>
              <a:t> </a:t>
            </a:r>
            <a:r>
              <a:rPr lang="ru-RU" b="1" i="1" dirty="0" smtClean="0"/>
              <a:t>(Зеркало)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Целых 25 зубков для кудрей и хохолков.</a:t>
            </a:r>
            <a:br>
              <a:rPr lang="ru-RU" dirty="0" smtClean="0"/>
            </a:br>
            <a:r>
              <a:rPr lang="ru-RU" dirty="0" smtClean="0"/>
              <a:t>И под каждым под зубком лягут волосы рядком.  </a:t>
            </a:r>
            <a:r>
              <a:rPr lang="ru-RU" b="1" i="1" dirty="0" smtClean="0"/>
              <a:t>(Расческа)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Ношу их много лет, а счету не знаю.</a:t>
            </a:r>
            <a:br>
              <a:rPr lang="ru-RU" dirty="0" smtClean="0"/>
            </a:br>
            <a:r>
              <a:rPr lang="ru-RU" dirty="0" smtClean="0"/>
              <a:t>Не сеют, не сажают - сами вырастают.  </a:t>
            </a:r>
            <a:r>
              <a:rPr lang="ru-RU" b="1" i="1" dirty="0" smtClean="0"/>
              <a:t>(Волосы)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Вроде ежика на вид, но не просит пищи. </a:t>
            </a:r>
            <a:br>
              <a:rPr lang="ru-RU" dirty="0" smtClean="0"/>
            </a:br>
            <a:r>
              <a:rPr lang="ru-RU" dirty="0" smtClean="0"/>
              <a:t>По одежде пробежит - она станет чище.  </a:t>
            </a:r>
            <a:r>
              <a:rPr lang="ru-RU" b="1" i="1" dirty="0" smtClean="0"/>
              <a:t>(Платяная щётка</a:t>
            </a:r>
          </a:p>
          <a:p>
            <a:endParaRPr lang="ru-RU" dirty="0"/>
          </a:p>
        </p:txBody>
      </p:sp>
      <p:pic>
        <p:nvPicPr>
          <p:cNvPr id="19458" name="Picture 2" descr="https://cdn2.static1-sima-land.com/items/3184816/0/700-nw.jpg"/>
          <p:cNvPicPr>
            <a:picLocks noChangeAspect="1" noChangeArrowheads="1"/>
          </p:cNvPicPr>
          <p:nvPr/>
        </p:nvPicPr>
        <p:blipFill>
          <a:blip r:embed="rId2"/>
          <a:srcRect l="2143" t="24643" r="40000" b="11071"/>
          <a:stretch>
            <a:fillRect/>
          </a:stretch>
        </p:blipFill>
        <p:spPr bwMode="auto">
          <a:xfrm>
            <a:off x="7286644" y="1928802"/>
            <a:ext cx="1000132" cy="1111257"/>
          </a:xfrm>
          <a:prstGeom prst="rect">
            <a:avLst/>
          </a:prstGeom>
          <a:noFill/>
        </p:spPr>
      </p:pic>
      <p:pic>
        <p:nvPicPr>
          <p:cNvPr id="19460" name="Picture 4" descr="https://flomaster.club/uploads/posts/2022-08/thumbs/1660712978_11-flomaster-club-p-predmeti-gigieni-kartinki-dlya-detei-krasi-17.jpg"/>
          <p:cNvPicPr>
            <a:picLocks noChangeAspect="1" noChangeArrowheads="1"/>
          </p:cNvPicPr>
          <p:nvPr/>
        </p:nvPicPr>
        <p:blipFill>
          <a:blip r:embed="rId3"/>
          <a:srcRect t="31481" r="68000" b="41667"/>
          <a:stretch>
            <a:fillRect/>
          </a:stretch>
        </p:blipFill>
        <p:spPr bwMode="auto">
          <a:xfrm>
            <a:off x="6929454" y="500042"/>
            <a:ext cx="1246470" cy="1129613"/>
          </a:xfrm>
          <a:prstGeom prst="rect">
            <a:avLst/>
          </a:prstGeom>
          <a:noFill/>
        </p:spPr>
      </p:pic>
      <p:sp>
        <p:nvSpPr>
          <p:cNvPr id="19466" name="AutoShape 10" descr="https://detkamonline.ru/800/600/https/ds03.infourok.ru/uploads/ex/0018/00007547-5e3df4d0/img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8" name="AutoShape 12" descr="https://detkamonline.ru/800/600/https/ds03.infourok.ru/uploads/ex/0018/00007547-5e3df4d0/img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14" descr="https://fkniga.ru/media/product/07/070205/KA-00418673.jpg"/>
          <p:cNvPicPr>
            <a:picLocks noChangeAspect="1" noChangeArrowheads="1"/>
          </p:cNvPicPr>
          <p:nvPr/>
        </p:nvPicPr>
        <p:blipFill>
          <a:blip r:embed="rId4"/>
          <a:srcRect l="42383" t="76042" r="42236" b="4426"/>
          <a:stretch>
            <a:fillRect/>
          </a:stretch>
        </p:blipFill>
        <p:spPr bwMode="auto">
          <a:xfrm>
            <a:off x="7215206" y="4429132"/>
            <a:ext cx="1071570" cy="1020543"/>
          </a:xfrm>
          <a:prstGeom prst="rect">
            <a:avLst/>
          </a:prstGeom>
          <a:noFill/>
        </p:spPr>
      </p:pic>
      <p:pic>
        <p:nvPicPr>
          <p:cNvPr id="19472" name="Picture 16" descr="https://fb.ru/media/i/1/7/7/4/2/2/i/177422.jpg"/>
          <p:cNvPicPr>
            <a:picLocks noChangeAspect="1" noChangeArrowheads="1"/>
          </p:cNvPicPr>
          <p:nvPr/>
        </p:nvPicPr>
        <p:blipFill>
          <a:blip r:embed="rId5" cstate="print"/>
          <a:srcRect l="13141" t="7500" r="19364" b="12500"/>
          <a:stretch>
            <a:fillRect/>
          </a:stretch>
        </p:blipFill>
        <p:spPr bwMode="auto">
          <a:xfrm>
            <a:off x="5643570" y="2857496"/>
            <a:ext cx="1285884" cy="132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71480"/>
            <a:ext cx="64294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Гладко, душисто, моет чисто,</a:t>
            </a:r>
            <a:br>
              <a:rPr lang="ru-RU" dirty="0" smtClean="0"/>
            </a:br>
            <a:r>
              <a:rPr lang="ru-RU" dirty="0" smtClean="0"/>
              <a:t>Нужно, чтоб у каждого было что, ребята?  </a:t>
            </a:r>
            <a:r>
              <a:rPr lang="ru-RU" b="1" i="1" dirty="0" smtClean="0"/>
              <a:t>(Мыло)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Волосистою головкой в рот она влезает ловко</a:t>
            </a:r>
            <a:br>
              <a:rPr lang="ru-RU" dirty="0" smtClean="0"/>
            </a:br>
            <a:r>
              <a:rPr lang="ru-RU" dirty="0" smtClean="0"/>
              <a:t>И считает зубы нам по утрам и вечерам.  </a:t>
            </a:r>
            <a:r>
              <a:rPr lang="ru-RU" b="1" i="1" dirty="0" smtClean="0"/>
              <a:t>(Зубная щетка)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Лег в карман и караулю реву, плаксу и </a:t>
            </a:r>
            <a:r>
              <a:rPr lang="ru-RU" dirty="0" err="1" smtClean="0"/>
              <a:t>грязнулю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Им утру потоки слез, не забуду и про нос.  </a:t>
            </a:r>
            <a:r>
              <a:rPr lang="ru-RU" b="1" i="1" dirty="0" smtClean="0"/>
              <a:t>(Носовой платок)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Вот какой забавный случай! Поселилась в ванной туча. </a:t>
            </a:r>
            <a:br>
              <a:rPr lang="ru-RU" dirty="0" smtClean="0"/>
            </a:br>
            <a:r>
              <a:rPr lang="ru-RU" dirty="0" smtClean="0"/>
              <a:t>Дождик льется с потолка мне на спину и бока. </a:t>
            </a:r>
            <a:br>
              <a:rPr lang="ru-RU" dirty="0" smtClean="0"/>
            </a:br>
            <a:r>
              <a:rPr lang="ru-RU" dirty="0" smtClean="0"/>
              <a:t>До чего ж приятно это!</a:t>
            </a:r>
            <a:br>
              <a:rPr lang="ru-RU" dirty="0" smtClean="0"/>
            </a:br>
            <a:r>
              <a:rPr lang="ru-RU" dirty="0" smtClean="0"/>
              <a:t>Дождик теплый, подогретый, </a:t>
            </a:r>
            <a:br>
              <a:rPr lang="ru-RU" dirty="0" smtClean="0"/>
            </a:br>
            <a:r>
              <a:rPr lang="ru-RU" dirty="0" smtClean="0"/>
              <a:t>На полу не видно луж. </a:t>
            </a:r>
            <a:br>
              <a:rPr lang="ru-RU" dirty="0" smtClean="0"/>
            </a:br>
            <a:r>
              <a:rPr lang="ru-RU" dirty="0" smtClean="0"/>
              <a:t>Все ребята любят...  </a:t>
            </a:r>
            <a:r>
              <a:rPr lang="ru-RU" b="1" i="1" dirty="0" smtClean="0"/>
              <a:t>(Душ)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Полотняной стране по реке Простыне</a:t>
            </a:r>
            <a:br>
              <a:rPr lang="ru-RU" dirty="0" smtClean="0"/>
            </a:br>
            <a:r>
              <a:rPr lang="ru-RU" dirty="0" smtClean="0"/>
              <a:t>плывет пароход то взад, то вперед,</a:t>
            </a:r>
            <a:br>
              <a:rPr lang="ru-RU" dirty="0" smtClean="0"/>
            </a:br>
            <a:r>
              <a:rPr lang="ru-RU" dirty="0" smtClean="0"/>
              <a:t>а за ним такая гладь - ни морщинки не видать.  </a:t>
            </a:r>
            <a:r>
              <a:rPr lang="ru-RU" b="1" i="1" dirty="0" smtClean="0"/>
              <a:t>(Утюг)</a:t>
            </a:r>
          </a:p>
          <a:p>
            <a:endParaRPr lang="ru-RU" dirty="0" smtClean="0"/>
          </a:p>
          <a:p>
            <a:r>
              <a:rPr lang="ru-RU" b="1" dirty="0" smtClean="0"/>
              <a:t>Воспитатель:</a:t>
            </a:r>
            <a:r>
              <a:rPr lang="ru-RU" dirty="0" smtClean="0"/>
              <a:t> Для чего необходимы эти вещи? (Ответы детей)</a:t>
            </a:r>
            <a:endParaRPr lang="ru-RU" dirty="0"/>
          </a:p>
        </p:txBody>
      </p:sp>
      <p:pic>
        <p:nvPicPr>
          <p:cNvPr id="4" name="Picture 2" descr="https://fsd.multiurok.ru/html/2019/01/29/s_5c4fe6d48dac9/img14.jpg"/>
          <p:cNvPicPr>
            <a:picLocks noChangeAspect="1" noChangeArrowheads="1"/>
          </p:cNvPicPr>
          <p:nvPr/>
        </p:nvPicPr>
        <p:blipFill>
          <a:blip r:embed="rId2"/>
          <a:srcRect l="53750" t="26355" r="22813" b="50207"/>
          <a:stretch>
            <a:fillRect/>
          </a:stretch>
        </p:blipFill>
        <p:spPr bwMode="auto">
          <a:xfrm>
            <a:off x="7000892" y="214290"/>
            <a:ext cx="1428760" cy="1071570"/>
          </a:xfrm>
          <a:prstGeom prst="rect">
            <a:avLst/>
          </a:prstGeom>
          <a:noFill/>
        </p:spPr>
      </p:pic>
      <p:sp>
        <p:nvSpPr>
          <p:cNvPr id="21508" name="AutoShape 4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6" name="AutoShape 12" descr="https://natalia-tkachenko.ru/wp-content/uploads/3/0/6/3066a792b0ae9afbead4f49d6e3823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8" name="AutoShape 14" descr="https://natalia-tkachenko.ru/wp-content/uploads/3/0/6/3066a792b0ae9afbead4f49d6e3823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20" name="AutoShape 16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22" name="Picture 18" descr="https://vospitatel.online/storage/app/docs/778/210/000/77821/6171ab4a38159408491215.jpg"/>
          <p:cNvPicPr>
            <a:picLocks noChangeAspect="1" noChangeArrowheads="1"/>
          </p:cNvPicPr>
          <p:nvPr/>
        </p:nvPicPr>
        <p:blipFill>
          <a:blip r:embed="rId3"/>
          <a:srcRect l="34864" t="59375" r="40966" b="10546"/>
          <a:stretch>
            <a:fillRect/>
          </a:stretch>
        </p:blipFill>
        <p:spPr bwMode="auto">
          <a:xfrm>
            <a:off x="7786710" y="2357430"/>
            <a:ext cx="1071570" cy="1000132"/>
          </a:xfrm>
          <a:prstGeom prst="rect">
            <a:avLst/>
          </a:prstGeom>
          <a:noFill/>
        </p:spPr>
      </p:pic>
      <p:pic>
        <p:nvPicPr>
          <p:cNvPr id="21524" name="Picture 20" descr="https://flomaster.club/uploads/posts/2022-08/1660695182_6-flomaster-club-p-predmeti-lichnoi-gigieni-kartinki-dlya-det-8.jpg"/>
          <p:cNvPicPr>
            <a:picLocks noChangeAspect="1" noChangeArrowheads="1"/>
          </p:cNvPicPr>
          <p:nvPr/>
        </p:nvPicPr>
        <p:blipFill>
          <a:blip r:embed="rId4"/>
          <a:srcRect l="73438" t="52084" r="20312" b="14583"/>
          <a:stretch>
            <a:fillRect/>
          </a:stretch>
        </p:blipFill>
        <p:spPr bwMode="auto">
          <a:xfrm rot="4512341">
            <a:off x="7715272" y="1000108"/>
            <a:ext cx="428628" cy="1714512"/>
          </a:xfrm>
          <a:prstGeom prst="rect">
            <a:avLst/>
          </a:prstGeom>
          <a:noFill/>
        </p:spPr>
      </p:pic>
      <p:pic>
        <p:nvPicPr>
          <p:cNvPr id="21526" name="Picture 22" descr="https://aquarius174.ru/image/cache/catalog/upload_s/c21/DUSHEVAYA_PROGRAMMA_GROHE_RAINSHOWER_ICON__9675_5-650x650.JPG"/>
          <p:cNvPicPr>
            <a:picLocks noChangeAspect="1" noChangeArrowheads="1"/>
          </p:cNvPicPr>
          <p:nvPr/>
        </p:nvPicPr>
        <p:blipFill>
          <a:blip r:embed="rId5" cstate="print"/>
          <a:srcRect l="5769" t="11539" r="3076" b="11153"/>
          <a:stretch>
            <a:fillRect/>
          </a:stretch>
        </p:blipFill>
        <p:spPr bwMode="auto">
          <a:xfrm>
            <a:off x="5929322" y="3500438"/>
            <a:ext cx="1431959" cy="1214446"/>
          </a:xfrm>
          <a:prstGeom prst="rect">
            <a:avLst/>
          </a:prstGeom>
          <a:noFill/>
        </p:spPr>
      </p:pic>
      <p:pic>
        <p:nvPicPr>
          <p:cNvPr id="21528" name="Picture 24" descr="https://tehnoteca.ru/img/846/845362/delta_dl_612_1.jpg"/>
          <p:cNvPicPr>
            <a:picLocks noChangeAspect="1" noChangeArrowheads="1"/>
          </p:cNvPicPr>
          <p:nvPr/>
        </p:nvPicPr>
        <p:blipFill>
          <a:blip r:embed="rId6" cstate="print"/>
          <a:srcRect t="15108" r="1798" b="14748"/>
          <a:stretch>
            <a:fillRect/>
          </a:stretch>
        </p:blipFill>
        <p:spPr bwMode="auto">
          <a:xfrm>
            <a:off x="6786578" y="4714884"/>
            <a:ext cx="1900251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А.В.Суворов в своей книге «Наука побеждать» писал:</a:t>
            </a:r>
          </a:p>
          <a:p>
            <a:pPr>
              <a:buFontTx/>
              <a:buChar char="-"/>
            </a:pPr>
            <a:r>
              <a:rPr lang="ru-RU" dirty="0" smtClean="0"/>
              <a:t> «Чистота, здоровье, опрятность, бодрость, смелость, храбрость – Победа, Слава!». </a:t>
            </a:r>
          </a:p>
          <a:p>
            <a:endParaRPr lang="ru-RU" dirty="0"/>
          </a:p>
          <a:p>
            <a:r>
              <a:rPr lang="ru-RU" dirty="0" smtClean="0"/>
              <a:t>Великий полководец в один ряд со смелостью и храбростью поставил чистоту и опрятность, считая их необходимым условием победы и славы.</a:t>
            </a:r>
          </a:p>
          <a:p>
            <a:r>
              <a:rPr lang="ru-RU" dirty="0" smtClean="0"/>
              <a:t> Неряшливый, грязный, небрежно одетый человек обычно бывает и внутренне несобранным, недисциплинированным, не умеет или плохо умеет контролировать свои поступки.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5000636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«В человеке должно быть все прекрасно: и лицо, и одежда, и душа, и мысли».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643578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Как вы понимаете пословицу: «Встречают по одёжке, а провожают по уму»?</a:t>
            </a:r>
            <a:endParaRPr lang="ru-RU" dirty="0"/>
          </a:p>
        </p:txBody>
      </p:sp>
      <p:pic>
        <p:nvPicPr>
          <p:cNvPr id="18434" name="Picture 2" descr="https://www.ridus.ru/images/2020/2/13/1051384/in_article_c9845d49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9" y="571480"/>
            <a:ext cx="4071967" cy="27146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2066" y="3286124"/>
            <a:ext cx="3714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Суворов</a:t>
            </a:r>
            <a:r>
              <a:rPr lang="ru-RU" dirty="0" smtClean="0"/>
              <a:t> Александр Васильевич -</a:t>
            </a:r>
            <a:r>
              <a:rPr lang="ru-RU" b="1" dirty="0" smtClean="0"/>
              <a:t> </a:t>
            </a:r>
            <a:r>
              <a:rPr lang="ru-RU" dirty="0" smtClean="0"/>
              <a:t> выдающийся русский военный полководец, не проигравший ни одной битвы за свою военную карьеру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e-ckd.ru/images/phocagallery/%D0%9F%D1%80%D0%B0%D0%B2%D0%B8%D0%BB%D0%B0_%D0%BF%D0%BE%D0%B2%D0%B5%D0%B4%D0%B5%D0%BD%D0%B8%D1%8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39186" cy="639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om-business.ru/wp-content/uploads/6/c/c/6cc2a766c5495e7dd7da967c2dbffffd.jpeg"/>
          <p:cNvPicPr>
            <a:picLocks noChangeAspect="1" noChangeArrowheads="1"/>
          </p:cNvPicPr>
          <p:nvPr/>
        </p:nvPicPr>
        <p:blipFill>
          <a:blip r:embed="rId2"/>
          <a:srcRect b="56470"/>
          <a:stretch>
            <a:fillRect/>
          </a:stretch>
        </p:blipFill>
        <p:spPr bwMode="auto">
          <a:xfrm>
            <a:off x="214282" y="714356"/>
            <a:ext cx="8279158" cy="4896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om-business.ru/wp-content/uploads/6/c/c/6cc2a766c5495e7dd7da967c2dbffffd.jpeg"/>
          <p:cNvPicPr>
            <a:picLocks noChangeAspect="1" noChangeArrowheads="1"/>
          </p:cNvPicPr>
          <p:nvPr/>
        </p:nvPicPr>
        <p:blipFill>
          <a:blip r:embed="rId2"/>
          <a:srcRect t="43530"/>
          <a:stretch>
            <a:fillRect/>
          </a:stretch>
        </p:blipFill>
        <p:spPr bwMode="auto">
          <a:xfrm>
            <a:off x="571472" y="242582"/>
            <a:ext cx="7969720" cy="6115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227</Words>
  <Application>Microsoft Office PowerPoint</Application>
  <PresentationFormat>Экран (4:3)</PresentationFormat>
  <Paragraphs>50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Нельзя входить в зал после 3 звонка</vt:lpstr>
      <vt:lpstr>Нельзя есть во время спектакля</vt:lpstr>
      <vt:lpstr>Проходить к своему месту нужно лицом к сидящему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Не входите в транспорт с мороженым и напитками</vt:lpstr>
      <vt:lpstr>Уступайте места пожилым людям </vt:lpstr>
      <vt:lpstr>Слайд 25</vt:lpstr>
      <vt:lpstr>Поведение на улице</vt:lpstr>
      <vt:lpstr>Соблюдайте чистоту на улице</vt:lpstr>
      <vt:lpstr>Переходите улицу на зеленый сигнал светофора</vt:lpstr>
      <vt:lpstr>Не перебегайте улицу в неположенном месте</vt:lpstr>
      <vt:lpstr>Нельзя играть возле проезжей части дороги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Нина</cp:lastModifiedBy>
  <cp:revision>23</cp:revision>
  <dcterms:created xsi:type="dcterms:W3CDTF">2023-01-23T17:00:43Z</dcterms:created>
  <dcterms:modified xsi:type="dcterms:W3CDTF">2023-01-23T20:22:17Z</dcterms:modified>
</cp:coreProperties>
</file>