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notesMasterIdLst>
    <p:notesMasterId r:id="rId13"/>
  </p:notesMasterIdLst>
  <p:sldIdLst>
    <p:sldId id="296" r:id="rId2"/>
    <p:sldId id="257" r:id="rId3"/>
    <p:sldId id="258" r:id="rId4"/>
    <p:sldId id="290" r:id="rId5"/>
    <p:sldId id="288" r:id="rId6"/>
    <p:sldId id="259" r:id="rId7"/>
    <p:sldId id="283" r:id="rId8"/>
    <p:sldId id="291" r:id="rId9"/>
    <p:sldId id="292" r:id="rId10"/>
    <p:sldId id="284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624498-81B9-4821-BD5F-493F4BE275B0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95FE38-290D-4757-8C51-B60174275A3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5FE38-290D-4757-8C51-B60174275A35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14.11.2022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3116"/>
            <a:ext cx="8305800" cy="2143140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Презентация программы «От рождения до школы»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312577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071678"/>
            <a:ext cx="8229600" cy="2310526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Среда является важным фактором воспитания и развития ребенка. Программа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предусматривает выделение микро- и макросреды и их составляющих.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3214686"/>
            <a:ext cx="835824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Микросреда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—это внутреннее оформление помещений.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Макросреда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—это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ближайшее окружение детского сада (участок, соседствующие жилые дома и учреждения, ближний сквер, парк).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2973816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124744"/>
            <a:ext cx="777686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ru-RU" altLang="ru-RU" sz="2400" dirty="0">
                <a:latin typeface="Times New Roman" pitchFamily="18" charset="0"/>
              </a:rPr>
              <a:t> </a:t>
            </a:r>
            <a:r>
              <a:rPr lang="ru-RU" altLang="ru-RU" sz="2800" dirty="0">
                <a:latin typeface="Times New Roman" pitchFamily="18" charset="0"/>
              </a:rPr>
              <a:t>Программа «ОТ РОЖДЕНИЯ ДО ШКОЛЫ</a:t>
            </a:r>
            <a:r>
              <a:rPr lang="ru-RU" altLang="ru-RU" sz="2800" dirty="0" smtClean="0">
                <a:latin typeface="Times New Roman" pitchFamily="18" charset="0"/>
              </a:rPr>
              <a:t>», адаптированная ДОУ по требованиям ФГОС </a:t>
            </a:r>
            <a:r>
              <a:rPr lang="ru-RU" altLang="ru-RU" sz="2800" dirty="0">
                <a:latin typeface="Times New Roman" pitchFamily="18" charset="0"/>
              </a:rPr>
              <a:t>в  </a:t>
            </a:r>
            <a:r>
              <a:rPr lang="ru-RU" altLang="ru-RU" sz="2800" dirty="0" smtClean="0">
                <a:latin typeface="Times New Roman" pitchFamily="18" charset="0"/>
              </a:rPr>
              <a:t>полном объеме может </a:t>
            </a:r>
            <a:r>
              <a:rPr lang="ru-RU" altLang="ru-RU" sz="2800" dirty="0">
                <a:latin typeface="Times New Roman" pitchFamily="18" charset="0"/>
              </a:rPr>
              <a:t>быть  использована в качестве основной общеобразовательной программы дошкольного </a:t>
            </a:r>
            <a:r>
              <a:rPr lang="ru-RU" altLang="ru-RU" sz="2800" dirty="0" smtClean="0">
                <a:latin typeface="Times New Roman" pitchFamily="18" charset="0"/>
              </a:rPr>
              <a:t>учреждения.</a:t>
            </a:r>
          </a:p>
          <a:p>
            <a:pPr indent="457200"/>
            <a:endParaRPr lang="ru-RU" altLang="ru-RU" sz="2800" dirty="0" smtClean="0">
              <a:latin typeface="Times New Roman" pitchFamily="18" charset="0"/>
            </a:endParaRPr>
          </a:p>
          <a:p>
            <a:pPr indent="457200"/>
            <a:r>
              <a:rPr lang="ru-RU" altLang="ru-RU" sz="2800" dirty="0" smtClean="0">
                <a:latin typeface="Times New Roman" pitchFamily="18" charset="0"/>
              </a:rPr>
              <a:t>Объем </a:t>
            </a:r>
            <a:r>
              <a:rPr lang="ru-RU" altLang="ru-RU" sz="2800" dirty="0">
                <a:latin typeface="Times New Roman" pitchFamily="18" charset="0"/>
              </a:rPr>
              <a:t>Программы рассчитан на 100% </a:t>
            </a:r>
            <a:r>
              <a:rPr lang="ru-RU" altLang="ru-RU" sz="2800" dirty="0" smtClean="0">
                <a:latin typeface="Times New Roman" pitchFamily="18" charset="0"/>
              </a:rPr>
              <a:t>времени, </a:t>
            </a:r>
            <a:r>
              <a:rPr lang="ru-RU" altLang="ru-RU" sz="2800" dirty="0">
                <a:latin typeface="Times New Roman" pitchFamily="18" charset="0"/>
              </a:rPr>
              <a:t>отведенного на образовательный процесс. </a:t>
            </a:r>
            <a:r>
              <a:rPr lang="ru-RU" altLang="ru-RU" sz="2800" dirty="0" smtClean="0">
                <a:latin typeface="Times New Roman" pitchFamily="18" charset="0"/>
              </a:rPr>
              <a:t>Участниками </a:t>
            </a:r>
            <a:r>
              <a:rPr lang="ru-RU" altLang="ru-RU" sz="2800" dirty="0">
                <a:latin typeface="Times New Roman" pitchFamily="18" charset="0"/>
              </a:rPr>
              <a:t>образовательного процесса  </a:t>
            </a:r>
            <a:r>
              <a:rPr lang="ru-RU" altLang="ru-RU" sz="2800" dirty="0" smtClean="0">
                <a:latin typeface="Times New Roman" pitchFamily="18" charset="0"/>
              </a:rPr>
              <a:t>изменено 40</a:t>
            </a:r>
            <a:r>
              <a:rPr lang="ru-RU" altLang="ru-RU" sz="2800" dirty="0">
                <a:latin typeface="Times New Roman" pitchFamily="18" charset="0"/>
              </a:rPr>
              <a:t>% общего </a:t>
            </a:r>
            <a:r>
              <a:rPr lang="ru-RU" altLang="ru-RU" sz="2800" dirty="0" smtClean="0">
                <a:latin typeface="Times New Roman" pitchFamily="18" charset="0"/>
              </a:rPr>
              <a:t>объема.</a:t>
            </a:r>
            <a:endParaRPr lang="ru-RU" altLang="ru-RU" sz="2800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8491953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1285860"/>
            <a:ext cx="8244408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ОТ РОЖДЕНИЯ ДО ШКОЛЫ. </a:t>
            </a:r>
            <a:endParaRPr lang="en-US" alt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Основная </a:t>
            </a:r>
            <a:r>
              <a:rPr lang="ru-RU" altLang="ru-RU" sz="2000" b="1" dirty="0">
                <a:latin typeface="Times New Roman" pitchFamily="18" charset="0"/>
                <a:cs typeface="Times New Roman" pitchFamily="18" charset="0"/>
              </a:rPr>
              <a:t>общеобразовательная </a:t>
            </a:r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программа  дошкольного образования</a:t>
            </a:r>
          </a:p>
          <a:p>
            <a:pPr algn="ctr"/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/ Под ред. Н. Е. </a:t>
            </a:r>
            <a:r>
              <a:rPr lang="ru-RU" altLang="ru-RU" sz="2000" dirty="0" err="1">
                <a:latin typeface="Times New Roman" pitchFamily="18" charset="0"/>
                <a:cs typeface="Times New Roman" pitchFamily="18" charset="0"/>
              </a:rPr>
              <a:t>Вераксы</a:t>
            </a:r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, Т. С. Комаровой, М. А. Васильевой. - М.:</a:t>
            </a:r>
          </a:p>
          <a:p>
            <a:pPr algn="ctr"/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МОЗАИКА-СИНТЕЗ.</a:t>
            </a:r>
            <a:endParaRPr lang="ru-RU" alt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Программа «ОТ РОЖДЕНИЯ ДО ШКОЛЫ» является инновационным</a:t>
            </a:r>
          </a:p>
          <a:p>
            <a:pPr algn="ctr"/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общеобразовательным программным документом для дошкольных учреждений,</a:t>
            </a:r>
          </a:p>
          <a:p>
            <a:pPr algn="ctr"/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подготовленным с учетом новейших достижений науки и практики отечественного и</a:t>
            </a:r>
          </a:p>
          <a:p>
            <a:pPr algn="ctr"/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зарубежного дошкольного образования.</a:t>
            </a:r>
          </a:p>
          <a:p>
            <a:pPr algn="ctr"/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Программа адаптирована в соответствии с требованиями ФГОС</a:t>
            </a:r>
          </a:p>
          <a:p>
            <a:pPr algn="ctr"/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(Приказ № 1155 </a:t>
            </a: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от 17 </a:t>
            </a: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октября 2013 года) </a:t>
            </a:r>
            <a:endParaRPr lang="ru-RU" alt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8180607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692696"/>
            <a:ext cx="810498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altLang="ru-RU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В Программе комплексно представлены все основные содержательные линии воспитания и образования ребенка 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дошкольника.</a:t>
            </a:r>
          </a:p>
          <a:p>
            <a:pPr indent="457200" algn="just"/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При разработке учитывалась продолжительность пребывания детей в ДОУ, режим работы, объем образовательной деятельности.</a:t>
            </a:r>
            <a:endParaRPr lang="ru-RU" altLang="ru-RU" sz="2400" dirty="0">
              <a:latin typeface="Times New Roman" pitchFamily="18" charset="0"/>
              <a:cs typeface="Times New Roman" pitchFamily="18" charset="0"/>
            </a:endParaRPr>
          </a:p>
          <a:p>
            <a:pPr indent="457200" algn="just"/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Главный критерий отбора программного материала</a:t>
            </a:r>
            <a:r>
              <a:rPr lang="en-US" altLang="ru-RU" sz="2400" b="1" dirty="0" smtClean="0"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его воспитательная ценность, высокий художественный уровень используемых произведений культуры (классической и народной </a:t>
            </a:r>
            <a:r>
              <a:rPr lang="en-US" altLang="ru-RU" sz="24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как отечественной, так и зарубежной), возможность развития всесторонних способностей ребенка на каждом этапе дошкольного детства.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3875330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352928" cy="4176464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Программа рассчитана на 5 возрастных групп:</a:t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- 1 младшая группа – от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2х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 3х лет;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- 2 младшая группа –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 3х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 4х лет;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средняя группа – от 4х до 5х лет;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старшая группа –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 5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 6 лет;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подготовительная к школе группа – от 6 до 7 лет.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7574087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214422"/>
            <a:ext cx="8229600" cy="3376396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Содержание программы обеспечивает развитие личности, мотивации и способности детей и охватывает следующие образовательные области: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социально-коммуникативное развитие;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познавательное развитие;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речевое развитие;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художественно – эстетическое развитие;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физическое развитие.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6488961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714356"/>
            <a:ext cx="7772400" cy="4286280"/>
          </a:xfrm>
        </p:spPr>
        <p:txBody>
          <a:bodyPr>
            <a:noAutofit/>
          </a:bodyPr>
          <a:lstStyle/>
          <a:p>
            <a:pPr indent="457200" algn="l"/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Ведущие цели Программы 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создание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условий развития ребенка, открывающих возможности ребенка для его позитивной социализации и индивидуализации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развитие инициативы и творческих способностей на основе сотрудничества со взрослыми и сверстниками и соответствующим возрасту видам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деятельности;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создание развивающей образовательной среды, которая представляет собой систему условий социализации и индивидуализации детей. 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0730801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5786454"/>
            <a:ext cx="8929718" cy="666882"/>
          </a:xfrm>
        </p:spPr>
        <p:txBody>
          <a:bodyPr>
            <a:noAutofit/>
          </a:bodyPr>
          <a:lstStyle/>
          <a:p>
            <a:r>
              <a:rPr lang="ru-RU" alt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Решение </a:t>
            </a:r>
            <a:r>
              <a:rPr lang="ru-RU" alt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обозначенных в Программе целей и задач воспитания возможно только </a:t>
            </a:r>
            <a:r>
              <a:rPr lang="ru-RU" alt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</a:t>
            </a:r>
            <a:r>
              <a:rPr lang="en-US" alt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целенаправленном </a:t>
            </a:r>
            <a:r>
              <a:rPr lang="ru-RU" alt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влиянии педагога на ребенка с первых дней его пребывания в дошкольном образовательном учреждении.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429684" cy="1214446"/>
          </a:xfrm>
        </p:spPr>
        <p:txBody>
          <a:bodyPr>
            <a:noAutofit/>
          </a:bodyPr>
          <a:lstStyle/>
          <a:p>
            <a:r>
              <a:rPr lang="ru-RU" sz="1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Для достижения целей Программы первостепенное значение имеют</a:t>
            </a: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/>
              <a:t> </a:t>
            </a:r>
            <a:endParaRPr lang="ru-RU" sz="1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2357430"/>
            <a:ext cx="871543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забота о здоровье, эмоциональном благополучии и своевременном всестороннем развитии каждого ребенка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en-US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создание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группах атмосферы гуманного и доброжелательного отношения ко всем воспитанникам, что позволит растить их общительными, добрыми, любознательными, инициативными, стремящимися к самостоятельности и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творчеству;</a:t>
            </a:r>
            <a:endParaRPr lang="en-US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максимальное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использование разнообразных видов детской деятельности; их интеграция в целях повышения эффективности образовательного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процесса;</a:t>
            </a:r>
            <a:endParaRPr lang="en-US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креативность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(творческая организация) процесса воспитания и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обучения;</a:t>
            </a:r>
            <a:endParaRPr lang="en-US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вариативность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использования образовательного материала, позволяющая развивать творчество в соответствии с интересами и наклонностями каждого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ребенка;</a:t>
            </a:r>
            <a:endParaRPr lang="en-US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уважительное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отношение к результатам детского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творчества;</a:t>
            </a:r>
            <a:endParaRPr lang="en-US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обеспечение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развития ребенка в процессе воспитания и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обучения;</a:t>
            </a:r>
            <a:endParaRPr lang="en-US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координация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подходов к воспитанию детей в условиях ДОУ и семьи. Обеспечение участия семьи в жизни групп детского сада и дошкольного учреждения в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целом;</a:t>
            </a:r>
            <a:endParaRPr lang="en-US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соблюдение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преемственности в работе детского сада и начальной школы, исключающей умственные и физические перегрузки в содержании образования ребенка дошкольного возраста.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3823103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357298"/>
            <a:ext cx="8229600" cy="2808882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Взаимодействие с семьей направлено на создание в детском саду  необходимых условий для развития ответственности и взаимозависимости отношений, обеспечивающих целостное развитие личности дошкольника, повышение компетентности родителей в области воспитания.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8989077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071678"/>
            <a:ext cx="8229600" cy="4379378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Основные формы взаимодействия с семьями:</a:t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встречи-знакомства;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анкетирование;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информирование;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родительские собрания;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организация выставок детского творчества;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общение по электронной почте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Совместная работа организуется с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помощью:</a:t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конкурсов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праздничных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концертов,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прогулок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экскурсий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исследовательской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проектной деятельности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6991923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618</TotalTime>
  <Words>514</Words>
  <Application>Microsoft Office PowerPoint</Application>
  <PresentationFormat>Экран (4:3)</PresentationFormat>
  <Paragraphs>38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Официальная</vt:lpstr>
      <vt:lpstr>Презентация программы «От рождения до школы»</vt:lpstr>
      <vt:lpstr>Слайд 2</vt:lpstr>
      <vt:lpstr>Слайд 3</vt:lpstr>
      <vt:lpstr>Программа рассчитана на 5 возрастных групп:  - 1 младшая группа – от  2х до 3х лет; - 2 младшая группа – от 3х до 4х лет; - средняя группа – от 4х до 5х лет; - старшая группа – от 5 до 6 лет; - подготовительная к школе группа – от 6 до 7 лет.</vt:lpstr>
      <vt:lpstr>  Содержание программы обеспечивает развитие личности, мотивации и способности детей и охватывает следующие образовательные области: - социально-коммуникативное развитие; - познавательное развитие; - речевое развитие; - художественно – эстетическое развитие; - физическое развитие.</vt:lpstr>
      <vt:lpstr>Ведущие цели Программы - создание условий развития ребенка, открывающих возможности ребенка для его позитивной социализации и индивидуализации,  развитие инициативы и творческих способностей на основе сотрудничества со взрослыми и сверстниками и соответствующим возрасту видам деятельности;        На создание развивающей образовательной среды, которая представляет собой систему условий социализации и индивидуализации детей.  </vt:lpstr>
      <vt:lpstr> Для достижения целей Программы первостепенное значение имеют:   </vt:lpstr>
      <vt:lpstr>Взаимодействие с семьей направлено на создание в детском саду  необходимых условий для развития ответственности и взаимозависимости отношений, обеспечивающих целостное развитие личности дошкольника, повышение компетентности родителей в области воспитания.</vt:lpstr>
      <vt:lpstr>Основные формы взаимодействия с семьями: - встречи-знакомства; - анкетирование; - информирование; - родительские собрания; - организация выставок детского творчества; - общение по электронной почте.  Совместная работа организуется с помощью: конкурсов,  праздничных концертов,  прогулок,  экскурсий,  исследовательской и проектной деятельности   </vt:lpstr>
      <vt:lpstr> Среда является важным фактором воспитания и развития ребенка. Программа предусматривает выделение микро- и макросреды и их составляющих.     .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МКДОУ Новобирюсинский детский сад «Солнышко»</dc:title>
  <dc:creator>Равшан</dc:creator>
  <cp:lastModifiedBy>user</cp:lastModifiedBy>
  <cp:revision>60</cp:revision>
  <dcterms:created xsi:type="dcterms:W3CDTF">2013-12-25T10:54:10Z</dcterms:created>
  <dcterms:modified xsi:type="dcterms:W3CDTF">2022-11-14T12:29:40Z</dcterms:modified>
</cp:coreProperties>
</file>