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1" r:id="rId4"/>
    <p:sldId id="258" r:id="rId5"/>
    <p:sldId id="266" r:id="rId6"/>
    <p:sldId id="260" r:id="rId7"/>
    <p:sldId id="25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4F14D4-8A0B-4A6E-8ED8-5BD6292A7AC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DAE7D-7685-495A-86D8-33525C85A2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4F14D4-8A0B-4A6E-8ED8-5BD6292A7AC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DAE7D-7685-495A-86D8-33525C85A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4F14D4-8A0B-4A6E-8ED8-5BD6292A7AC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DAE7D-7685-495A-86D8-33525C85A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4F14D4-8A0B-4A6E-8ED8-5BD6292A7AC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DAE7D-7685-495A-86D8-33525C85A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4F14D4-8A0B-4A6E-8ED8-5BD6292A7AC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DAE7D-7685-495A-86D8-33525C85A2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4F14D4-8A0B-4A6E-8ED8-5BD6292A7AC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DAE7D-7685-495A-86D8-33525C85A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4F14D4-8A0B-4A6E-8ED8-5BD6292A7AC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DAE7D-7685-495A-86D8-33525C85A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4F14D4-8A0B-4A6E-8ED8-5BD6292A7AC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DAE7D-7685-495A-86D8-33525C85A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4F14D4-8A0B-4A6E-8ED8-5BD6292A7AC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DAE7D-7685-495A-86D8-33525C85A2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4F14D4-8A0B-4A6E-8ED8-5BD6292A7AC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DAE7D-7685-495A-86D8-33525C85A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4F14D4-8A0B-4A6E-8ED8-5BD6292A7AC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C4DAE7D-7685-495A-86D8-33525C85A2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4F14D4-8A0B-4A6E-8ED8-5BD6292A7AC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DC4DAE7D-7685-495A-86D8-33525C85A2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643182"/>
            <a:ext cx="81439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Адаптированная основная образовательная программа дошкольного образования обучающихся с общим недоразвитием </a:t>
            </a:r>
            <a:r>
              <a:rPr lang="ru-RU" dirty="0" smtClean="0"/>
              <a:t>речи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571480"/>
            <a:ext cx="792961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Программа содержит материал для организации коррекционно-развивающей деятельности в группе старшего дошкольного возраста. Коррекционная деятельность включает логопедическую работу и работу по образовательным областям, соответствующим Федеральному государственному образовательному стандарту дошкольного образования (ФГОС ДО), представляющему собой совокупность обязательных требований к дошкольному образованию. Программой предусматривается разностороннее развитие детей, коррекция недостатков в их речевом развитии, а также профилактика вторичных нарушений, развитие личности, мотивации и способностей детей в различных видах деятельности.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14290"/>
            <a:ext cx="7858180" cy="6667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Программа включает три основных раздела: целевой, содержательный и организационный, в содержательном разделе отображается обязательная часть и часть, формируемая участниками образовательных отношений, дана характеристика особенностей развития детей старшего дошкольного возраста, а также общие и специфические особенности детей с нарушением речи и планируемых результатов освоения программы на этапе завершения дошкольного образования, раскрыты особенности игры как особого пространства развития ребенка.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Содержание Программы обеспечивает развитие личности, мотивации и способностей детей в различных видах деятельности и охватывает следующие направления развития и образования детей (образовательные области):</a:t>
            </a:r>
          </a:p>
          <a:p>
            <a:pPr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  <a:p>
            <a:pPr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социально-коммуникативное развитие </a:t>
            </a:r>
          </a:p>
          <a:p>
            <a:pPr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речевое развитие </a:t>
            </a:r>
          </a:p>
          <a:p>
            <a:pPr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художественно-эстетическое развитие </a:t>
            </a:r>
          </a:p>
          <a:p>
            <a:pPr algn="just">
              <a:buFont typeface="Arial" pitchFamily="34" charset="0"/>
              <a:buChar char="•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физическое развитие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14290"/>
            <a:ext cx="864399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и задачи реализации программы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создание условий для развития ребенка с тяжелыми нарушениями речи, его позитивной социализации, личностного развития, развития инициативы и творческих способностей на основе сотрудничества со взрослыми и сверстниками в соответствующих возрасту видах деятельности способствовать обучению и воспитанию детей на идеях педагогики народов Южного Урала.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Программы: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способствовать общему развитию дошкольников с тяжелыми нарушениями речи, коррекции их психофизического развития, подготовке их к обучению в школе; создать благоприятные условия для развития детей в соответствии с их возрастными и индивидуальными особенностями и склонностями; обеспечить развитие способностей и творческого потенциала каждого ребенка как субъекта отношений с самим собой, с другими детьми, взрослыми и миром; способствовать объединению обучения и воспитания в целостный образовательный процесс. Решение конкретных задач коррекционно-развивающей работы, обозначенных в каждом разделе Программы, возможно лишь при условии комплексного подхода к воспитанию и образованию тесной взаимосвязи в работе всех специалистов (учителя-логопеда, педагога психолога, воспитателей и педагогов дополнительного образования) дошкольной организации, а также при участии родителей в реализации программных требований. Решение данных задач позволит сформировать у дошкольников с тяжелыми нарушениями речи психологическую готовность к обучению в общеобразовательной школе, реализующей образовательную программу или адаптированную образовательную программу для детей с тяжелыми нарушениями речи, а также достичь основных целей дошкольного образования, которые сформулированы в Концепции дошкольного воспитания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-142900"/>
            <a:ext cx="8143900" cy="7006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Принципы построения программы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Программа строится на основе принципов дошкольного образования, изложенных в ФГОС ДО: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полноценное проживание ребенком всех этапов детства (младенческого, раннего и дошкольного), обогащение (амплификация) детского развития; построение образовательной деятельности на основе индивидуальных особенностей каждого ребенка, при котором сам ребенок проявляет активность в выборе содержания своего образования, становится субъектом образования;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содействие и сотрудничество детей и взрослых, признание ребенка полноценным участником (субъектом) образовательных отношений;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поддержка инициативы детей в различных видах деятельности; сотрудничество организации с семьями;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приобщение детей 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социокультурным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нормам, традициям семьи, общества и государства;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познавательных интересов и познавательных действий ребенка в различных видах деятельности; возрастная адекватность дошкольного образования (соответствие условий, требований, методов возрасту и особенностям развития);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учет этнокультурной ситуации развития детей.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357166"/>
            <a:ext cx="807246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Теоретической основой Программы стали: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Примерная адаптированная основная образовательная программа для дошкольников с тяжелыми нарушениями речи / Л. Б.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Баряева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Т.В.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Волосовец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О. П.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Гаврилушкина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Г. Г.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Голубева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др.; Под. ред. проф. Л. В. Лопатиной. —СПб. 2014;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Основная образовательная программа МДОУ «ЦРР –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/с № 122» г. Магнитогорска); 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«Наш дом – Южный Урал». Программно-методический комплекс для организаций, реализующих образовательные программы дошкольного образования. Авторы-составители: Е.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Бабунова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Багаутдинова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Л. Галкина, Л.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Градусова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Едакова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Н. Левшина, И. Колосова, Е. Лопатина, С. Обухова, В. Садырин, В.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Турченко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Выбор данного направления для части, формируемой участниками образовательного процесса, соответствует потребностям и интересам детей, а также возможностям педагогического коллектива. </a:t>
            </a:r>
          </a:p>
          <a:p>
            <a:pPr algn="just">
              <a:buFont typeface="Arial" pitchFamily="34" charset="0"/>
              <a:buChar char="•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785794"/>
            <a:ext cx="81439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Содержательный раздел Программы включает: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описание вариативных форм, способов, методов средств реализации Программы с учетом возрастных и индивидуальных особенностей воспитанников, специфики их образовательных потребностей и интересов;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особенности образовательной деятельности разных видов и культурных практик;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способы и направления поддержки детской инициативы;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особенности взаимодействия педагогического коллектива с семьями воспитанников;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календарно-тематический план образовательной деятельности. 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Организационный раздел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содержит описание материально-технического и программно-методического обеспечения Программы, включает режим дня обучающихся в Учреждении, а также особенности традиционных событий, праздников, мероприятий; особенности организации предметно-пространственной среды.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47</TotalTime>
  <Words>815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Адаптированная основная образовательная программа дошкольного образования обучающихся с общим недоразвитием речи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Адаптированная основная образовательная программа дошкольного образования обучающихся с общим недоразвитием речи Муниципального дошкольного образовательного учреждения «Центр развития ребенка – детский сад № 122» города Магнитогорска</dc:title>
  <dc:creator>user</dc:creator>
  <cp:lastModifiedBy>user</cp:lastModifiedBy>
  <cp:revision>2</cp:revision>
  <dcterms:created xsi:type="dcterms:W3CDTF">2022-12-01T17:11:25Z</dcterms:created>
  <dcterms:modified xsi:type="dcterms:W3CDTF">2023-02-06T18:53:48Z</dcterms:modified>
</cp:coreProperties>
</file>