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4" r:id="rId2"/>
    <p:sldId id="256" r:id="rId3"/>
    <p:sldId id="306" r:id="rId4"/>
    <p:sldId id="307" r:id="rId5"/>
    <p:sldId id="313" r:id="rId6"/>
    <p:sldId id="314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75158-8CCB-4D92-8C1E-FEBD706575F2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A842B-51B0-41D8-BD3D-1D0D1FDAAF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709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80A5B-04D4-4559-8B99-2FABBF547F9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79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5CB608-D51F-44A8-BC8F-22273B7B4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F77574-84E8-4899-BFC0-B2D7AEDD6F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70D417-500D-4E5F-A746-4F444E414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CBB661-2850-4921-A7FA-25AADB1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CCE7BC-B2B4-4ED7-9EBE-6F5ABA64D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515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21C01-F6C4-477D-853D-AB4BA815F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4B2036-AC9D-453B-92BC-9F9961BC9A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5B9461-6A87-40A3-9AEE-3B92B05E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5D8EF1-976F-4364-B055-789E8145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01E99-6F2A-4328-8B0C-2A9538CA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44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7C25CF3-B88B-49D9-A646-20185DB2E2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21A2B7-3CD5-4CB2-80F5-0D82941F8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DC09A6-7AF2-4C9D-9BB8-8EEA4DCE6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2B2489-6D40-439D-A4C3-53ED44A40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C66540-779D-4933-BC9D-7809B9D31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2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3D926-CDCA-446D-B77E-E550955F5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0719AF-F4D6-4F4D-9F19-C6CC40A47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DA33A8-BF1D-4A3E-9886-9F13CF1DA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3872BD-8DD6-4C56-AF22-E8D3A9702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8BA00F-1908-42ED-B5E3-91921011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90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46C89C-7102-41C8-9456-C62520EE1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C5383A-5B49-4D6C-8DE5-10F74631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F25059-EDA4-4DF5-923E-3B9E3BD2D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9B5434-A049-432C-95E3-ED78D24AB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4DFBCB-95DB-4DDE-ABCE-A4F6EB96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29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786127-E247-42FA-90BA-40C00861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FD6958-222E-4ABC-BA64-48E4F16460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F6AA11A-0A8E-476B-B6E3-02E3F0419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4178E1-DBFC-47AB-9792-B0BAC84F5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919B7E-6AED-4C32-85D0-C5CE118D4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B686C3-1CEC-4FAE-94E8-7997AF313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55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951BA-D46F-427E-98D1-BD1BACB06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A0631E-2311-4662-8282-FE71B55DD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92BDA5-98D9-4358-931D-BD7AF6C8F4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71B3722-76D8-4AE5-9B5C-FE6A010D51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F680E73-675C-4AFB-987A-20A6B3EC1D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9E5A666-3354-4E58-BBAE-9F088A348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F5017E4-D0DB-4F95-90E0-97BE1C150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C415F0E-4F98-4895-97AA-DE07C6EA8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11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54EEF-4E1D-4A8B-8850-D20FF6BDD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0E6310-8117-49C1-B334-93893EBD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6246176-BE43-4200-A81E-D38D6F4DF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0DEFE6-83FA-4CE2-8B3F-972A5B29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170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E065233-928A-4446-B5E4-8D3D6E558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CDDCCA7-C015-4104-AAB8-1808563A2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02AF2B-157D-419D-951C-AB47EE32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69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B42C6-0D9B-4A2D-AC3D-9DE81CE4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75CBAB-5C4F-41E9-ACF4-C2D36BA3A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AF7D71-DE70-42D6-AB67-8E42292A6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E08BA-0F53-4B7B-B237-98850BCBE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67DA29-0A33-49B5-93F3-59E433D8F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9A8953-1205-444C-ACB7-739962936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18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7DD80-2140-4967-8474-C41FBC53B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AAC03E-BA23-4CF7-AD17-7B6329900C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17E77B-7E4E-4CC2-A7AD-1E0422F13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AA35F1-6231-4DB2-BD6A-2293A0F5D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3B9D78-250B-4E0F-A1AA-DBBF5FBA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5110B6-BDAA-488B-991F-6380EB4B2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738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97311-84C9-444E-B794-F5CE060FF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5067CA-64C5-4FC6-AB57-0BB31BDD5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9DCBDB-6E7D-491B-BDEF-D259B88845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FA5B5-5E02-456F-9F47-8FD89821BA49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893B8A-5660-4028-97E5-589D2BA010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73498A-F2D6-4A05-BEC2-5F99D24E5B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C70CC-1794-4B4D-8434-095E51F97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5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gif"/><Relationship Id="rId7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gif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gif"/><Relationship Id="rId7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.gif"/><Relationship Id="rId7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5464" y="308719"/>
            <a:ext cx="6624736" cy="1110754"/>
          </a:xfrm>
        </p:spPr>
        <p:txBody>
          <a:bodyPr>
            <a:noAutofit/>
          </a:bodyPr>
          <a:lstStyle/>
          <a:p>
            <a:pPr algn="ctr"/>
            <a:r>
              <a:rPr lang="ru-RU" sz="1600" b="1" i="1" dirty="0">
                <a:latin typeface="+mn-lt"/>
              </a:rPr>
              <a:t>Муниципальное казённое общеобразовательное учреждение</a:t>
            </a:r>
            <a:br>
              <a:rPr lang="ru-RU" sz="1600" b="1" i="1" dirty="0">
                <a:latin typeface="+mn-lt"/>
              </a:rPr>
            </a:br>
            <a:r>
              <a:rPr lang="ru-RU" sz="1600" b="1" i="1" dirty="0">
                <a:latin typeface="+mn-lt"/>
              </a:rPr>
              <a:t>средняя общеобразовательная школа п. </a:t>
            </a:r>
            <a:r>
              <a:rPr lang="ru-RU" sz="1600" b="1" i="1" dirty="0" err="1">
                <a:latin typeface="+mn-lt"/>
              </a:rPr>
              <a:t>Светлополянск</a:t>
            </a:r>
            <a:r>
              <a:rPr lang="ru-RU" sz="1600" b="1" i="1" dirty="0">
                <a:latin typeface="+mn-lt"/>
              </a:rPr>
              <a:t> Верхнекамского района Кировской области </a:t>
            </a:r>
            <a:br>
              <a:rPr lang="ru-RU" sz="1600" b="1" i="1" dirty="0">
                <a:latin typeface="+mn-lt"/>
              </a:rPr>
            </a:br>
            <a:endParaRPr lang="ru-RU" sz="1600" b="1" i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1559632"/>
            <a:ext cx="4427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</a:rPr>
              <a:t>Поздеева Наталья Александровна</a:t>
            </a:r>
          </a:p>
          <a:p>
            <a:pPr algn="ctr"/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классный руководитель </a:t>
            </a:r>
          </a:p>
          <a:p>
            <a:pPr algn="ctr"/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2 «б» класса</a:t>
            </a:r>
          </a:p>
        </p:txBody>
      </p:sp>
      <p:pic>
        <p:nvPicPr>
          <p:cNvPr id="5" name="Рисунок 4" descr="Изображение выглядит как небо, здание,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5AA10D16-3CB0-4AA7-894C-262A391D2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26" y="3927832"/>
            <a:ext cx="4905374" cy="2676524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человек, внутренний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C1A8E69C-18FB-4243-B4C0-C9BB3D3D72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112" y="1632857"/>
            <a:ext cx="3529791" cy="292048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2E25C63E-D736-43D8-84E6-91F6D57088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3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5DF57CE5-B531-43CB-A4BB-0358D6B7A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B67B92-00E6-4AA0-8DD8-8AC9CF3B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3441" y="117697"/>
            <a:ext cx="1565118" cy="543208"/>
          </a:xfrm>
        </p:spPr>
        <p:txBody>
          <a:bodyPr>
            <a:normAutofit fontScale="90000"/>
          </a:bodyPr>
          <a:lstStyle/>
          <a:p>
            <a:r>
              <a:rPr lang="ru-RU" dirty="0"/>
              <a:t>9 МАЯ</a:t>
            </a:r>
          </a:p>
        </p:txBody>
      </p:sp>
      <p:pic>
        <p:nvPicPr>
          <p:cNvPr id="5" name="Рисунок 4" descr="Изображение выглядит как человек, внешний, дерев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BB7C9A2D-640A-4395-8599-178A4DA37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63" y="220261"/>
            <a:ext cx="3627825" cy="413388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AF489D7F-3D5F-4265-9158-30BE42F3ED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535" y="4354142"/>
            <a:ext cx="2611025" cy="2611025"/>
          </a:xfrm>
          <a:prstGeom prst="rect">
            <a:avLst/>
          </a:prstGeom>
        </p:spPr>
      </p:pic>
      <p:pic>
        <p:nvPicPr>
          <p:cNvPr id="6" name="Рисунок 5" descr="Изображение выглядит как стол, человек, сидит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43C03355-727E-4CDC-9DCE-06844DE93F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81938"/>
            <a:ext cx="3831839" cy="407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89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7BC6F147-9E5E-4A07-A14C-B065AF8E4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4F0FF-4820-40A6-A2D3-690D8A67A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836" y="172461"/>
            <a:ext cx="10956327" cy="5160030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4142769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423F55E9-7FCD-4F94-91DA-C19F13623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6" y="4363754"/>
            <a:ext cx="1392347" cy="130552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человек, внешний, групп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88F40A22-690C-4BE9-9BD6-77B0008DF8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89" y="1737236"/>
            <a:ext cx="4141066" cy="252223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5D0B67-C2FE-4A55-A104-87DAAF8C51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89" y="10758"/>
            <a:ext cx="3735811" cy="1653922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текст, внутренний, человек, украшен&#10;&#10;Автоматически созданное описание">
            <a:extLst>
              <a:ext uri="{FF2B5EF4-FFF2-40B4-BE49-F238E27FC236}">
                <a16:creationId xmlns:a16="http://schemas.microsoft.com/office/drawing/2014/main" id="{32BE5519-7016-4159-AF8A-9CDCAF7764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907" y="370963"/>
            <a:ext cx="3779663" cy="3058037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человек, внутренний, в позе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8842DD77-065B-4BE4-9697-7E7715EA7D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996" y="3687780"/>
            <a:ext cx="5550668" cy="301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6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B377F46F-39AF-4A37-91B8-EB1BE5EBB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pic>
        <p:nvPicPr>
          <p:cNvPr id="6" name="Рисунок 5" descr="Изображение выглядит как трава, внешний, поле, сухой&#10;&#10;Автоматически созданное описание">
            <a:extLst>
              <a:ext uri="{FF2B5EF4-FFF2-40B4-BE49-F238E27FC236}">
                <a16:creationId xmlns:a16="http://schemas.microsoft.com/office/drawing/2014/main" id="{0073B66E-BC51-40C4-8FFF-77072A07BE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610" y="5002079"/>
            <a:ext cx="5365288" cy="16005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DF1A5A-3DB7-40E3-BAFE-C105DEB2A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75" y="4098350"/>
            <a:ext cx="3225282" cy="28893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159386B-5D8D-4728-A359-D4287060067C}"/>
              </a:ext>
            </a:extLst>
          </p:cNvPr>
          <p:cNvSpPr txBox="1"/>
          <p:nvPr/>
        </p:nvSpPr>
        <p:spPr>
          <a:xfrm>
            <a:off x="3395051" y="394513"/>
            <a:ext cx="4639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0" dirty="0">
                <a:solidFill>
                  <a:srgbClr val="30303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У природы нет плохой погоды!</a:t>
            </a:r>
            <a:br>
              <a:rPr lang="ru-RU" sz="2400" i="0" dirty="0">
                <a:solidFill>
                  <a:srgbClr val="30303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i="0" dirty="0">
                <a:solidFill>
                  <a:srgbClr val="30303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Надо все равно ходить в походы!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Рисунок 13" descr="Изображение выглядит как дерево, трава, челове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0E6479A9-C57E-42B2-B70D-42E17A032A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12" y="1226013"/>
            <a:ext cx="4597678" cy="2815628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трава, внешний, человек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01027E78-13AF-4838-9A4A-758C9AA1DF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718" y="1388547"/>
            <a:ext cx="4556314" cy="295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45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9484F5F5-7A76-44F7-9C67-B6BD4EE51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B5105A-E4F6-485B-B853-CF3C62C62B54}"/>
              </a:ext>
            </a:extLst>
          </p:cNvPr>
          <p:cNvSpPr txBox="1"/>
          <p:nvPr/>
        </p:nvSpPr>
        <p:spPr>
          <a:xfrm>
            <a:off x="3343424" y="147481"/>
            <a:ext cx="6097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Колючая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встреча в лесу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 descr="Изображение выглядит как дерево, человек, внеш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A2F0CC01-F917-4318-886E-945447994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2279">
            <a:off x="995410" y="672428"/>
            <a:ext cx="2207094" cy="2942791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, внеш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3ACFDE15-677F-4176-AAF2-AFA51C5FDA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5685">
            <a:off x="8981342" y="666358"/>
            <a:ext cx="2130575" cy="284076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8255E71E-78EB-46FF-B73D-69646BC400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925" y="4698749"/>
            <a:ext cx="2261019" cy="2159251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дерево, человек,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54D7940F-7AB7-48B8-8965-A357191724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470" y="3866861"/>
            <a:ext cx="2110710" cy="2814280"/>
          </a:xfrm>
          <a:prstGeom prst="rect">
            <a:avLst/>
          </a:prstGeom>
        </p:spPr>
      </p:pic>
      <p:pic>
        <p:nvPicPr>
          <p:cNvPr id="20" name="Рисунок 19" descr="Изображение выглядит как гриб&#10;&#10;Автоматически созданное описание">
            <a:extLst>
              <a:ext uri="{FF2B5EF4-FFF2-40B4-BE49-F238E27FC236}">
                <a16:creationId xmlns:a16="http://schemas.microsoft.com/office/drawing/2014/main" id="{2F413227-8349-4799-AEC9-89DDAE8BB0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302" y="834323"/>
            <a:ext cx="2245472" cy="2594677"/>
          </a:xfrm>
          <a:prstGeom prst="rect">
            <a:avLst/>
          </a:prstGeom>
        </p:spPr>
      </p:pic>
      <p:pic>
        <p:nvPicPr>
          <p:cNvPr id="22" name="Рисунок 21" descr="Изображение выглядит как дерево, человек, внеш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8852078C-BDC0-418D-BD39-66A374BCEB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419" y="3855167"/>
            <a:ext cx="2110710" cy="281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01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A4CA4800-7296-4F7A-9415-A67ABAF2A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34EB6E7-6C4E-48DD-B401-02406C8DA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1" y="299501"/>
            <a:ext cx="2352258" cy="3136343"/>
          </a:xfrm>
          <a:prstGeom prst="rect">
            <a:avLst/>
          </a:prstGeom>
        </p:spPr>
      </p:pic>
      <p:pic>
        <p:nvPicPr>
          <p:cNvPr id="8" name="Рисунок 7" descr="Изображение выглядит как пол, занавеска, одет&#10;&#10;Автоматически созданное описание">
            <a:extLst>
              <a:ext uri="{FF2B5EF4-FFF2-40B4-BE49-F238E27FC236}">
                <a16:creationId xmlns:a16="http://schemas.microsoft.com/office/drawing/2014/main" id="{D574D840-E7F0-42CF-9BDD-9E41AF77B2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07" y="1608974"/>
            <a:ext cx="2946521" cy="364005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9DEF57E-227B-41D6-831C-0D8A7EC162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199" y="643533"/>
            <a:ext cx="2162073" cy="288276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CDD431-935F-4FB4-AF6D-E3EDC77C78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6833">
            <a:off x="9989949" y="4967349"/>
            <a:ext cx="2115578" cy="1880071"/>
          </a:xfrm>
          <a:prstGeom prst="rect">
            <a:avLst/>
          </a:prstGeom>
        </p:spPr>
      </p:pic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58B97C32-1BEB-4B24-A7DE-24EE55148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00" y="51464"/>
            <a:ext cx="3609785" cy="10044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+mn-lt"/>
              </a:rPr>
              <a:t>Участие в творческих конкурсах и олимпиадах </a:t>
            </a:r>
          </a:p>
        </p:txBody>
      </p:sp>
      <p:pic>
        <p:nvPicPr>
          <p:cNvPr id="3" name="Рисунок 2" descr="Изображение выглядит как текст, легкая атлетик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2173E0F5-6E90-4FC3-851D-399DE5D4A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294" y="2524010"/>
            <a:ext cx="2730739" cy="364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30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BE8298BD-E114-4308-835A-0D48EAA4D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33C7EA9-0AA2-4C9B-A697-ED45537CE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373" y="78975"/>
            <a:ext cx="3323253" cy="448793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Праздники в классе</a:t>
            </a:r>
          </a:p>
        </p:txBody>
      </p:sp>
      <p:pic>
        <p:nvPicPr>
          <p:cNvPr id="6" name="Рисунок 5" descr="Изображение выглядит как внутренний, человек, группа, постельное белье&#10;&#10;Автоматически созданное описание">
            <a:extLst>
              <a:ext uri="{FF2B5EF4-FFF2-40B4-BE49-F238E27FC236}">
                <a16:creationId xmlns:a16="http://schemas.microsoft.com/office/drawing/2014/main" id="{81996E08-3818-4550-9DF9-D6465AD503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66" y="660581"/>
            <a:ext cx="3002755" cy="3002755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человек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DBDFFA1C-2F7E-4FF3-B0E6-C13CDE611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238" y="3796147"/>
            <a:ext cx="4432276" cy="2841569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мальчик, молодо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1D144B01-6F6F-4B52-BD46-ECC492F1EA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045" y="628665"/>
            <a:ext cx="2276003" cy="3034671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, пол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63F60B14-E876-413F-AB41-BA21156363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04" y="660580"/>
            <a:ext cx="3261082" cy="3002755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внутренний, цветно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8AF97C0B-21F8-4F40-8A66-A35EAE8C48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542" y="4445252"/>
            <a:ext cx="2632484" cy="263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88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FA7FA5FF-74BB-43F9-AEE3-5BBE62028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57C90C-98C4-4FA0-A17C-324C6F12C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8948" y="0"/>
            <a:ext cx="6462806" cy="110934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+mn-lt"/>
              </a:rPr>
              <a:t>Ах, какой хороший добрый Дед Мороз!</a:t>
            </a:r>
          </a:p>
        </p:txBody>
      </p:sp>
      <p:pic>
        <p:nvPicPr>
          <p:cNvPr id="7" name="Рисунок 6" descr="Изображение выглядит как человек, в позе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C374CD38-F174-4B4E-B88C-7BE42F28AB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917" y="3836363"/>
            <a:ext cx="4104995" cy="257293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A8931866-7833-44A1-B7BD-FC7268B545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420" y="4633393"/>
            <a:ext cx="4551201" cy="222460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снег, внешний, салазки, санный спорт&#10;&#10;Автоматически созданное описание">
            <a:extLst>
              <a:ext uri="{FF2B5EF4-FFF2-40B4-BE49-F238E27FC236}">
                <a16:creationId xmlns:a16="http://schemas.microsoft.com/office/drawing/2014/main" id="{8DB9AB6C-7771-4FF1-813D-A24FC1F6D1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259" y="1190264"/>
            <a:ext cx="2650653" cy="2385588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внешний, снег, набитый&#10;&#10;Автоматически созданное описание">
            <a:extLst>
              <a:ext uri="{FF2B5EF4-FFF2-40B4-BE49-F238E27FC236}">
                <a16:creationId xmlns:a16="http://schemas.microsoft.com/office/drawing/2014/main" id="{120B6956-C4EB-40BE-8A07-6BB233F96D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8" y="653785"/>
            <a:ext cx="3548741" cy="266155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снег, внешний, неб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31EED034-B445-4106-ACCE-DD16504684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216" y="1523096"/>
            <a:ext cx="4122068" cy="27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97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511F364E-28EF-401F-94BA-B02D1C28B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D86D1-FFCC-4E1E-B42F-DEEBD503F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409" y="17853"/>
            <a:ext cx="8710255" cy="120754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+mn-lt"/>
              </a:rPr>
              <a:t>Классные часы</a:t>
            </a:r>
          </a:p>
        </p:txBody>
      </p:sp>
      <p:pic>
        <p:nvPicPr>
          <p:cNvPr id="5" name="Рисунок 4" descr="Изображение выглядит как текст, внутренний, стена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30233E29-E340-4CD0-B97E-1EAF89997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5" y="985230"/>
            <a:ext cx="2519455" cy="3359273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41F8C7F-6E6E-48B5-AB78-12FF255D6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225" y="1778497"/>
            <a:ext cx="2982586" cy="3976783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36A3B579-DA33-464E-B27D-56B052C1EF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377" y="4652561"/>
            <a:ext cx="1574781" cy="2205439"/>
          </a:xfrm>
          <a:prstGeom prst="rect">
            <a:avLst/>
          </a:prstGeom>
        </p:spPr>
      </p:pic>
      <p:pic>
        <p:nvPicPr>
          <p:cNvPr id="6" name="Рисунок 5" descr="Изображение выглядит как дерево, внешний, человек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60123AA8-92B1-482C-BDE0-5AB243BABE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985230"/>
            <a:ext cx="3113102" cy="33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37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иний, темный, яйцо&#10;&#10;Автоматически созданное описание">
            <a:extLst>
              <a:ext uri="{FF2B5EF4-FFF2-40B4-BE49-F238E27FC236}">
                <a16:creationId xmlns:a16="http://schemas.microsoft.com/office/drawing/2014/main" id="{34717218-68C1-4456-9DF0-F696E8FB2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6" y="4344503"/>
            <a:ext cx="1402613" cy="1315152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EB649C9-D401-4486-9601-4A2E0A617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6578" y="85826"/>
            <a:ext cx="6598844" cy="84668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+mn-lt"/>
              </a:rPr>
              <a:t>Экскурсия( знакомство с историей посёлка )</a:t>
            </a:r>
          </a:p>
        </p:txBody>
      </p:sp>
      <p:pic>
        <p:nvPicPr>
          <p:cNvPr id="11" name="Рисунок 10" descr="Изображение выглядит как человек, внешний, ребенок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3994CBD4-71C6-4CDB-839D-3FA25415F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80" y="724277"/>
            <a:ext cx="3611269" cy="323208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ловек, земля, внеш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F059DF47-E6DE-4EE0-9620-243933A208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586" y="724277"/>
            <a:ext cx="5134062" cy="3972142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земля, внешний, здание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8AECA41-E7C9-498C-BBE2-0477B2CC76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578" y="4182701"/>
            <a:ext cx="3407024" cy="2374270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07761D2-BF80-479F-B0BF-517889A9F6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733" y="5273838"/>
            <a:ext cx="2861838" cy="171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81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78</Words>
  <Application>Microsoft Office PowerPoint</Application>
  <PresentationFormat>Широкоэкранный</PresentationFormat>
  <Paragraphs>14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Муниципальное казённое общеобразовательное учреждение средняя общеобразовательная школа п. Светлополянск Верхнекамского района Кировской области  </vt:lpstr>
      <vt:lpstr>Презентация PowerPoint</vt:lpstr>
      <vt:lpstr>Презентация PowerPoint</vt:lpstr>
      <vt:lpstr>Презентация PowerPoint</vt:lpstr>
      <vt:lpstr>Участие в творческих конкурсах и олимпиадах </vt:lpstr>
      <vt:lpstr>Праздники в классе</vt:lpstr>
      <vt:lpstr>Ах, какой хороший добрый Дед Мороз!</vt:lpstr>
      <vt:lpstr>Классные часы</vt:lpstr>
      <vt:lpstr>Экскурсия( знакомство с историей посёлка )</vt:lpstr>
      <vt:lpstr>9 МАЯ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общеобразовательное учреждение средняя общеобразовательная школа п. Светлополянск Верхнекамского района Кировской области  </dc:title>
  <dc:creator>Бобров Сергей Александрович;Поздеева Наталья Александровна</dc:creator>
  <cp:lastModifiedBy>Бобров Сергей Александрович</cp:lastModifiedBy>
  <cp:revision>7</cp:revision>
  <dcterms:created xsi:type="dcterms:W3CDTF">2022-05-16T18:31:06Z</dcterms:created>
  <dcterms:modified xsi:type="dcterms:W3CDTF">2022-05-17T18:15:36Z</dcterms:modified>
</cp:coreProperties>
</file>