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362" r:id="rId2"/>
    <p:sldId id="363" r:id="rId3"/>
    <p:sldId id="357" r:id="rId4"/>
    <p:sldId id="287" r:id="rId5"/>
    <p:sldId id="288" r:id="rId6"/>
    <p:sldId id="358" r:id="rId7"/>
    <p:sldId id="326" r:id="rId8"/>
    <p:sldId id="327" r:id="rId9"/>
    <p:sldId id="328" r:id="rId10"/>
    <p:sldId id="329" r:id="rId11"/>
    <p:sldId id="330" r:id="rId12"/>
    <p:sldId id="349" r:id="rId13"/>
    <p:sldId id="258" r:id="rId14"/>
    <p:sldId id="260" r:id="rId15"/>
    <p:sldId id="264" r:id="rId16"/>
    <p:sldId id="292" r:id="rId17"/>
    <p:sldId id="290" r:id="rId18"/>
    <p:sldId id="360" r:id="rId19"/>
    <p:sldId id="361" r:id="rId20"/>
    <p:sldId id="364" r:id="rId21"/>
    <p:sldId id="333" r:id="rId22"/>
    <p:sldId id="334" r:id="rId23"/>
    <p:sldId id="335" r:id="rId24"/>
    <p:sldId id="336" r:id="rId25"/>
    <p:sldId id="337" r:id="rId26"/>
    <p:sldId id="347" r:id="rId27"/>
    <p:sldId id="338" r:id="rId28"/>
    <p:sldId id="339" r:id="rId29"/>
    <p:sldId id="266" r:id="rId30"/>
    <p:sldId id="273" r:id="rId31"/>
    <p:sldId id="274" r:id="rId32"/>
    <p:sldId id="275" r:id="rId33"/>
    <p:sldId id="276" r:id="rId34"/>
    <p:sldId id="259" r:id="rId35"/>
    <p:sldId id="277" r:id="rId36"/>
    <p:sldId id="282" r:id="rId37"/>
    <p:sldId id="278" r:id="rId38"/>
    <p:sldId id="280" r:id="rId39"/>
    <p:sldId id="359" r:id="rId40"/>
    <p:sldId id="289" r:id="rId41"/>
    <p:sldId id="355" r:id="rId42"/>
    <p:sldId id="353" r:id="rId4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00"/>
    <a:srgbClr val="663300"/>
    <a:srgbClr val="9AB5E4"/>
    <a:srgbClr val="A7FBE5"/>
    <a:srgbClr val="77F208"/>
    <a:srgbClr val="2B4B0D"/>
    <a:srgbClr val="008000"/>
    <a:srgbClr val="67B71F"/>
    <a:srgbClr val="D1F2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0A172AE-192D-4075-A937-BF511ADA0766}" type="datetimeFigureOut">
              <a:rPr lang="ru-RU"/>
              <a:pPr>
                <a:defRPr/>
              </a:pPr>
              <a:t>30.03.2015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2CC8018-5973-4796-A358-7375B24517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6935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4238BE-03E7-4E66-939E-F908706C90B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AE903C-F3A8-4DAF-8AFC-321482990A7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EF47AA-FD78-4649-B657-980D0947466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CD9416-5A79-44E9-9EBA-50FF3146261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914CD8-D62A-4FB4-B89B-4CD7AFBB978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0491E-1C6B-46EA-85F1-007AEBF4FE95}" type="datetimeFigureOut">
              <a:rPr lang="ru-RU"/>
              <a:pPr>
                <a:defRPr/>
              </a:pPr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5BF70-8E45-4D03-9669-6F1667013A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856A6-8F15-4072-9308-A0D3D03C4DE0}" type="datetimeFigureOut">
              <a:rPr lang="ru-RU"/>
              <a:pPr>
                <a:defRPr/>
              </a:pPr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80A88-3BB3-4F69-88DB-4B99DCDDDC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84017-7A68-45AC-B1CF-15DA6ECA2EDA}" type="datetimeFigureOut">
              <a:rPr lang="ru-RU"/>
              <a:pPr>
                <a:defRPr/>
              </a:pPr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C5191-2B5B-4B86-9262-9DA9B61763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15C9C-3B30-40F4-A7BC-5599B5F5D16A}" type="datetimeFigureOut">
              <a:rPr lang="ru-RU"/>
              <a:pPr>
                <a:defRPr/>
              </a:pPr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4983C-5138-4907-B4AB-4EF6338178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6E0F0-3997-4DFC-80FE-C8125FC85869}" type="datetimeFigureOut">
              <a:rPr lang="ru-RU"/>
              <a:pPr>
                <a:defRPr/>
              </a:pPr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855E3-DC46-43B2-BF44-98E44838D4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479E1-313C-4D13-847C-B80230F2ED93}" type="datetimeFigureOut">
              <a:rPr lang="ru-RU"/>
              <a:pPr>
                <a:defRPr/>
              </a:pPr>
              <a:t>30.03.2015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F2DD6-8DE8-4C21-9235-7779401E61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87D11-9ACF-41C6-96B9-F45323BD65B3}" type="datetimeFigureOut">
              <a:rPr lang="ru-RU"/>
              <a:pPr>
                <a:defRPr/>
              </a:pPr>
              <a:t>30.03.2015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492E3-1626-434B-B679-4579C34427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DF789-C229-4435-B51E-237829374B73}" type="datetimeFigureOut">
              <a:rPr lang="ru-RU"/>
              <a:pPr>
                <a:defRPr/>
              </a:pPr>
              <a:t>30.03.2015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C961E-0FB3-41B8-B122-6B88E6859C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9A1BE-82C4-437B-929F-F17C1EF7D59C}" type="datetimeFigureOut">
              <a:rPr lang="ru-RU"/>
              <a:pPr>
                <a:defRPr/>
              </a:pPr>
              <a:t>30.03.2015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341FB-D355-4A88-BEA0-C14C8048E6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DBC84-6655-4CC8-A23B-12D16731A2D0}" type="datetimeFigureOut">
              <a:rPr lang="ru-RU"/>
              <a:pPr>
                <a:defRPr/>
              </a:pPr>
              <a:t>30.03.2015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7ED82-D4D9-46D0-BE0A-ED8D676A96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8394E-029E-484F-AB4D-0606BCAC1817}" type="datetimeFigureOut">
              <a:rPr lang="ru-RU"/>
              <a:pPr>
                <a:defRPr/>
              </a:pPr>
              <a:t>30.03.2015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D0647-DF3B-4D29-96A3-B11ECFD7F9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66FE8F6-3DC2-4CAC-B252-397AFC5D4A88}" type="datetimeFigureOut">
              <a:rPr lang="ru-RU"/>
              <a:pPr>
                <a:defRPr/>
              </a:pPr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71551C3-3892-499E-8EA5-FCEBCB7C92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58;&#1072;&#1085;&#1103;\Desktop\&#1087;&#1088;&#1086;&#1097;&#1072;&#1085;&#1080;&#1077;%20&#1089;%20&#1072;&#1079;&#1073;&#1091;&#1082;&#1086;&#1081;%201-&#1072;\5%20%20%20&#1040;&#1079;&#1073;&#1091;&#1082;&#1072;%20&#1051;&#1077;&#1085;&#1072;%20-.mp3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gif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gif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8;&#1072;&#1085;&#1103;\Desktop\&#1087;&#1088;&#1086;&#1097;&#1072;&#1085;&#1080;&#1077;%20&#1089;%20&#1072;&#1079;&#1073;&#1091;&#1082;&#1086;&#1081;%201-&#1072;\Fanfary-(muzofon.com).mp3" TargetMode="Externa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8;&#1072;&#1085;&#1103;\Desktop\&#1087;&#1088;&#1086;&#1097;&#1072;&#1085;&#1080;&#1077;%20&#1089;%20&#1072;&#1079;&#1073;&#1091;&#1082;&#1086;&#1081;%201-&#1072;\046_&#1063;&#1077;&#1084;&#1091;%20&#1091;&#1095;&#1072;&#1090;%20&#1074;%20&#1096;&#1082;&#1086;&#1083;&#1077;%20(&#1042;.%20&#1064;&#1072;&#1080;&#1085;&#1089;&#1082;&#1080;&#1081;%20-%20&#1052;.%20&#1055;&#1083;&#1103;&#1094;&#1082;&#1086;&#1074;&#1089;&#1082;&#1080;&#1081;).mp3" TargetMode="External"/><Relationship Id="rId5" Type="http://schemas.openxmlformats.org/officeDocument/2006/relationships/image" Target="../media/image31.png"/><Relationship Id="rId4" Type="http://schemas.openxmlformats.org/officeDocument/2006/relationships/image" Target="../media/image30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gif"/><Relationship Id="rId4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gi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8;&#1072;&#1085;&#1103;\Desktop\&#1087;&#1088;&#1086;&#1097;&#1072;&#1085;&#1080;&#1077;%20&#1089;%20&#1072;&#1079;&#1073;&#1091;&#1082;&#1086;&#1081;%201-&#1072;\14%20&#1063;&#1077;&#1084;&#1091;%20&#1091;&#1095;&#1072;&#1090;%20&#1074;%20&#1096;&#1082;&#1086;&#1083;&#1077;.mp3" TargetMode="Externa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7" Type="http://schemas.openxmlformats.org/officeDocument/2006/relationships/image" Target="../media/image6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8;&#1072;&#1085;&#1103;\Desktop\&#1087;&#1088;&#1086;&#1097;&#1072;&#1085;&#1080;&#1077;%20&#1089;%20&#1072;&#1079;&#1073;&#1091;&#1082;&#1086;&#1081;%201-&#1072;\Fanfary-(muzofon.com).mp3" TargetMode="External"/><Relationship Id="rId6" Type="http://schemas.openxmlformats.org/officeDocument/2006/relationships/image" Target="../media/image64.png"/><Relationship Id="rId5" Type="http://schemas.openxmlformats.org/officeDocument/2006/relationships/image" Target="../media/image7.png"/><Relationship Id="rId4" Type="http://schemas.openxmlformats.org/officeDocument/2006/relationships/image" Target="../media/image63.g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8;&#1072;&#1085;&#1103;\Desktop\&#1087;&#1088;&#1086;&#1097;&#1072;&#1085;&#1080;&#1077;%20&#1089;%20&#1072;&#1079;&#1073;&#1091;&#1082;&#1086;&#1081;%201-&#1072;\Malen_kaya-strana-Natasha-Koroleva(muzofon.com).mp3" TargetMode="External"/><Relationship Id="rId4" Type="http://schemas.openxmlformats.org/officeDocument/2006/relationships/image" Target="../media/image6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8;&#1072;&#1085;&#1103;\Desktop\&#1087;&#1088;&#1086;&#1097;&#1072;&#1085;&#1080;&#1077;%20&#1089;%20&#1072;&#1079;&#1073;&#1091;&#1082;&#1086;&#1081;%201-&#1072;\Koroleva-Natal_ya-Malen_kaya-strana-minus(muzofon.com).mp3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"/>
            <a:ext cx="7920880" cy="1988839"/>
          </a:xfrm>
        </p:spPr>
        <p:txBody>
          <a:bodyPr/>
          <a:lstStyle/>
          <a:p>
            <a:r>
              <a:rPr lang="ru-RU" sz="6000" b="1" dirty="0" smtClean="0">
                <a:solidFill>
                  <a:srgbClr val="FF0000"/>
                </a:solidFill>
                <a:latin typeface="Arial Black" pitchFamily="34" charset="0"/>
              </a:rPr>
              <a:t>ПРОЩАНИЕ С</a:t>
            </a:r>
            <a:br>
              <a:rPr lang="ru-RU" sz="6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6000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6000" b="1" dirty="0" smtClean="0">
                <a:solidFill>
                  <a:srgbClr val="FF0000"/>
                </a:solidFill>
                <a:latin typeface="Arial Black" pitchFamily="34" charset="0"/>
              </a:rPr>
              <a:t>           АЗБУКОЙ </a:t>
            </a:r>
            <a:endParaRPr lang="ru-RU" sz="6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2856"/>
            <a:ext cx="8964488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20537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AB5E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книга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91138" name="Picture 2" descr="C:\Documents and Settings\Admin\Рабочий стол\My Pictures\анимация\книги\book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714488"/>
            <a:ext cx="4429156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AB5E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ручка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92162" name="Picture 2" descr="http://im2-tub.yandex.net/i?id=4804107&amp;tov=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571612"/>
            <a:ext cx="4357718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85728"/>
            <a:ext cx="9144000" cy="6247864"/>
          </a:xfrm>
          <a:prstGeom prst="rect">
            <a:avLst/>
          </a:prstGeom>
          <a:gradFill>
            <a:gsLst>
              <a:gs pos="0">
                <a:srgbClr val="9AB5E4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А Б В Г Д Е Ё Ж З И Й К Л М Н О П Р С Т У Ф Х Ц Ч Ш Щ Ъ </a:t>
            </a:r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 Ы </a:t>
            </a:r>
            <a:r>
              <a:rPr lang="ru-RU" sz="8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Ь Э Ю Я</a:t>
            </a:r>
          </a:p>
        </p:txBody>
      </p:sp>
      <p:pic>
        <p:nvPicPr>
          <p:cNvPr id="4" name="5   Азбука Лена -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95536" y="537321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4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123" name="Содержимое 3" descr="Рисунок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-34925"/>
            <a:ext cx="9144000" cy="6892925"/>
          </a:xfrm>
        </p:spPr>
      </p:pic>
      <p:sp>
        <p:nvSpPr>
          <p:cNvPr id="28" name="Прямоугольник 27"/>
          <p:cNvSpPr/>
          <p:nvPr/>
        </p:nvSpPr>
        <p:spPr>
          <a:xfrm>
            <a:off x="2285984" y="0"/>
            <a:ext cx="630301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dkEdge"/>
        </p:spPr>
        <p:txBody>
          <a:bodyPr wrap="none">
            <a:prstTxWarp prst="textInflateTop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Р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2857488" y="0"/>
            <a:ext cx="663964" cy="830997"/>
          </a:xfrm>
          <a:prstGeom prst="rect">
            <a:avLst/>
          </a:prstGeom>
          <a:noFill/>
        </p:spPr>
        <p:txBody>
          <a:bodyPr wrap="none">
            <a:prstTxWarp prst="textInflateTop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E119B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3571868" y="0"/>
            <a:ext cx="697627" cy="830997"/>
          </a:xfrm>
          <a:prstGeom prst="rect">
            <a:avLst/>
          </a:prstGeom>
          <a:noFill/>
        </p:spPr>
        <p:txBody>
          <a:bodyPr wrap="none">
            <a:prstTxWarp prst="textInflateTop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Й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357686" y="0"/>
            <a:ext cx="697627" cy="830997"/>
          </a:xfrm>
          <a:prstGeom prst="rect">
            <a:avLst/>
          </a:prstGeom>
          <a:noFill/>
        </p:spPr>
        <p:txBody>
          <a:bodyPr wrap="none">
            <a:prstTxWarp prst="textInflateTop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E119B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О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5143504" y="0"/>
            <a:ext cx="697627" cy="830997"/>
          </a:xfrm>
          <a:prstGeom prst="rect">
            <a:avLst/>
          </a:prstGeom>
          <a:noFill/>
        </p:spPr>
        <p:txBody>
          <a:bodyPr wrap="none">
            <a:prstTxWarp prst="textInflateTop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Н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714348" y="1000108"/>
            <a:ext cx="646331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Г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1500166" y="1214422"/>
            <a:ext cx="742511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E119B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Л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2357422" y="1000108"/>
            <a:ext cx="723275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А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3286116" y="1285860"/>
            <a:ext cx="723275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E119B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С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4143372" y="1071546"/>
            <a:ext cx="761747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Н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5072066" y="1357298"/>
            <a:ext cx="934871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E119B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Ы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6215074" y="1000108"/>
            <a:ext cx="723275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Х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4429124" y="2571744"/>
            <a:ext cx="723275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Б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5286380" y="2500306"/>
            <a:ext cx="649537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E119B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У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6000760" y="2714620"/>
            <a:ext cx="691215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К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6858016" y="2571744"/>
            <a:ext cx="723275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E119B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В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0" y="4714875"/>
            <a:ext cx="4786313" cy="214312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3" name="Диагональная полоса 62"/>
          <p:cNvSpPr/>
          <p:nvPr/>
        </p:nvSpPr>
        <p:spPr>
          <a:xfrm rot="2617829">
            <a:off x="658813" y="3062288"/>
            <a:ext cx="3468687" cy="3298825"/>
          </a:xfrm>
          <a:prstGeom prst="diagStripe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64" name="Рамка 63"/>
          <p:cNvSpPr/>
          <p:nvPr/>
        </p:nvSpPr>
        <p:spPr>
          <a:xfrm>
            <a:off x="285750" y="4857750"/>
            <a:ext cx="714375" cy="785813"/>
          </a:xfrm>
          <a:prstGeom prst="frame">
            <a:avLst/>
          </a:prstGeom>
          <a:solidFill>
            <a:srgbClr val="E119B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solidFill>
                  <a:srgbClr val="FF0000"/>
                </a:solidFill>
                <a:latin typeface="Arial Black" pitchFamily="34" charset="0"/>
              </a:rPr>
              <a:t>А</a:t>
            </a:r>
          </a:p>
        </p:txBody>
      </p:sp>
      <p:sp>
        <p:nvSpPr>
          <p:cNvPr id="74" name="Рамка 73"/>
          <p:cNvSpPr/>
          <p:nvPr/>
        </p:nvSpPr>
        <p:spPr>
          <a:xfrm>
            <a:off x="285750" y="5857875"/>
            <a:ext cx="714375" cy="785813"/>
          </a:xfrm>
          <a:prstGeom prst="frame">
            <a:avLst/>
          </a:prstGeom>
          <a:solidFill>
            <a:srgbClr val="E119B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solidFill>
                  <a:srgbClr val="FF0000"/>
                </a:solidFill>
                <a:latin typeface="Arial Black" pitchFamily="34" charset="0"/>
              </a:rPr>
              <a:t>Я</a:t>
            </a:r>
          </a:p>
        </p:txBody>
      </p:sp>
      <p:sp>
        <p:nvSpPr>
          <p:cNvPr id="75" name="Рамка 74"/>
          <p:cNvSpPr/>
          <p:nvPr/>
        </p:nvSpPr>
        <p:spPr>
          <a:xfrm>
            <a:off x="1192213" y="5870575"/>
            <a:ext cx="714375" cy="785813"/>
          </a:xfrm>
          <a:prstGeom prst="frame">
            <a:avLst/>
          </a:prstGeom>
          <a:solidFill>
            <a:srgbClr val="E119B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solidFill>
                  <a:srgbClr val="FF0000"/>
                </a:solidFill>
                <a:latin typeface="Arial Black" pitchFamily="34" charset="0"/>
              </a:rPr>
              <a:t>Ё</a:t>
            </a:r>
          </a:p>
        </p:txBody>
      </p:sp>
      <p:sp>
        <p:nvSpPr>
          <p:cNvPr id="76" name="Рамка 75"/>
          <p:cNvSpPr/>
          <p:nvPr/>
        </p:nvSpPr>
        <p:spPr>
          <a:xfrm>
            <a:off x="1184275" y="4859338"/>
            <a:ext cx="714375" cy="785812"/>
          </a:xfrm>
          <a:prstGeom prst="frame">
            <a:avLst/>
          </a:prstGeom>
          <a:solidFill>
            <a:srgbClr val="E119B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solidFill>
                  <a:srgbClr val="FF0000"/>
                </a:solidFill>
                <a:latin typeface="Arial Black" pitchFamily="34" charset="0"/>
              </a:rPr>
              <a:t>О</a:t>
            </a:r>
          </a:p>
        </p:txBody>
      </p:sp>
      <p:sp>
        <p:nvSpPr>
          <p:cNvPr id="77" name="Рамка 76"/>
          <p:cNvSpPr/>
          <p:nvPr/>
        </p:nvSpPr>
        <p:spPr>
          <a:xfrm>
            <a:off x="2071688" y="5857875"/>
            <a:ext cx="714375" cy="785813"/>
          </a:xfrm>
          <a:prstGeom prst="frame">
            <a:avLst/>
          </a:prstGeom>
          <a:solidFill>
            <a:srgbClr val="E119B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solidFill>
                  <a:srgbClr val="FF0000"/>
                </a:solidFill>
                <a:latin typeface="Arial Black" pitchFamily="34" charset="0"/>
              </a:rPr>
              <a:t>Ю</a:t>
            </a:r>
          </a:p>
        </p:txBody>
      </p:sp>
      <p:sp>
        <p:nvSpPr>
          <p:cNvPr id="78" name="Рамка 77"/>
          <p:cNvSpPr/>
          <p:nvPr/>
        </p:nvSpPr>
        <p:spPr>
          <a:xfrm>
            <a:off x="2071688" y="4857750"/>
            <a:ext cx="714375" cy="785813"/>
          </a:xfrm>
          <a:prstGeom prst="frame">
            <a:avLst/>
          </a:prstGeom>
          <a:solidFill>
            <a:srgbClr val="E119B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solidFill>
                  <a:srgbClr val="FF0000"/>
                </a:solidFill>
                <a:latin typeface="Arial Black" pitchFamily="34" charset="0"/>
              </a:rPr>
              <a:t>У</a:t>
            </a:r>
          </a:p>
        </p:txBody>
      </p:sp>
      <p:sp>
        <p:nvSpPr>
          <p:cNvPr id="79" name="Рамка 78"/>
          <p:cNvSpPr/>
          <p:nvPr/>
        </p:nvSpPr>
        <p:spPr>
          <a:xfrm>
            <a:off x="2928938" y="5857875"/>
            <a:ext cx="714375" cy="785813"/>
          </a:xfrm>
          <a:prstGeom prst="frame">
            <a:avLst/>
          </a:prstGeom>
          <a:solidFill>
            <a:srgbClr val="E119B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solidFill>
                  <a:srgbClr val="FF0000"/>
                </a:solidFill>
                <a:latin typeface="Arial Black" pitchFamily="34" charset="0"/>
              </a:rPr>
              <a:t>И</a:t>
            </a:r>
          </a:p>
        </p:txBody>
      </p:sp>
      <p:sp>
        <p:nvSpPr>
          <p:cNvPr id="80" name="Рамка 79"/>
          <p:cNvSpPr/>
          <p:nvPr/>
        </p:nvSpPr>
        <p:spPr>
          <a:xfrm>
            <a:off x="2928938" y="4857750"/>
            <a:ext cx="714375" cy="785813"/>
          </a:xfrm>
          <a:prstGeom prst="frame">
            <a:avLst/>
          </a:prstGeom>
          <a:solidFill>
            <a:srgbClr val="E119B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solidFill>
                  <a:srgbClr val="FF0000"/>
                </a:solidFill>
                <a:latin typeface="Arial Black" pitchFamily="34" charset="0"/>
              </a:rPr>
              <a:t>Ы</a:t>
            </a:r>
          </a:p>
        </p:txBody>
      </p:sp>
      <p:sp>
        <p:nvSpPr>
          <p:cNvPr id="81" name="Рамка 80"/>
          <p:cNvSpPr/>
          <p:nvPr/>
        </p:nvSpPr>
        <p:spPr>
          <a:xfrm>
            <a:off x="3857625" y="5857875"/>
            <a:ext cx="714375" cy="785813"/>
          </a:xfrm>
          <a:prstGeom prst="frame">
            <a:avLst/>
          </a:prstGeom>
          <a:solidFill>
            <a:srgbClr val="E119B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solidFill>
                  <a:srgbClr val="FF0000"/>
                </a:solidFill>
                <a:latin typeface="Arial Black" pitchFamily="34" charset="0"/>
              </a:rPr>
              <a:t>Е</a:t>
            </a:r>
          </a:p>
        </p:txBody>
      </p:sp>
      <p:sp>
        <p:nvSpPr>
          <p:cNvPr id="82" name="Рамка 81"/>
          <p:cNvSpPr/>
          <p:nvPr/>
        </p:nvSpPr>
        <p:spPr>
          <a:xfrm>
            <a:off x="3857625" y="4857750"/>
            <a:ext cx="714375" cy="785813"/>
          </a:xfrm>
          <a:prstGeom prst="frame">
            <a:avLst/>
          </a:prstGeom>
          <a:solidFill>
            <a:srgbClr val="E119B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solidFill>
                  <a:srgbClr val="FF0000"/>
                </a:solidFill>
                <a:latin typeface="Arial Black" pitchFamily="34" charset="0"/>
              </a:rPr>
              <a:t>Э</a:t>
            </a:r>
          </a:p>
        </p:txBody>
      </p:sp>
      <p:sp>
        <p:nvSpPr>
          <p:cNvPr id="83" name="Рамка 82"/>
          <p:cNvSpPr/>
          <p:nvPr/>
        </p:nvSpPr>
        <p:spPr>
          <a:xfrm>
            <a:off x="1189038" y="4865688"/>
            <a:ext cx="714375" cy="785812"/>
          </a:xfrm>
          <a:prstGeom prst="frame">
            <a:avLst/>
          </a:prstGeom>
          <a:solidFill>
            <a:srgbClr val="E119B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4" name="Рамка 83"/>
          <p:cNvSpPr/>
          <p:nvPr/>
        </p:nvSpPr>
        <p:spPr>
          <a:xfrm>
            <a:off x="2928938" y="5857875"/>
            <a:ext cx="714375" cy="785813"/>
          </a:xfrm>
          <a:prstGeom prst="frame">
            <a:avLst/>
          </a:prstGeom>
          <a:solidFill>
            <a:srgbClr val="E119B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5" name="Рамка 84"/>
          <p:cNvSpPr/>
          <p:nvPr/>
        </p:nvSpPr>
        <p:spPr>
          <a:xfrm>
            <a:off x="285750" y="4857750"/>
            <a:ext cx="714375" cy="785813"/>
          </a:xfrm>
          <a:prstGeom prst="frame">
            <a:avLst/>
          </a:prstGeom>
          <a:solidFill>
            <a:srgbClr val="E119B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6" name="Рамка 85"/>
          <p:cNvSpPr/>
          <p:nvPr/>
        </p:nvSpPr>
        <p:spPr>
          <a:xfrm>
            <a:off x="3857625" y="5857875"/>
            <a:ext cx="714375" cy="785813"/>
          </a:xfrm>
          <a:prstGeom prst="frame">
            <a:avLst/>
          </a:prstGeom>
          <a:solidFill>
            <a:srgbClr val="E119B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7" name="Рамка 86"/>
          <p:cNvSpPr/>
          <p:nvPr/>
        </p:nvSpPr>
        <p:spPr>
          <a:xfrm>
            <a:off x="285750" y="5857875"/>
            <a:ext cx="714375" cy="785813"/>
          </a:xfrm>
          <a:prstGeom prst="frame">
            <a:avLst/>
          </a:prstGeom>
          <a:solidFill>
            <a:srgbClr val="E119B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8" name="Рамка 87"/>
          <p:cNvSpPr/>
          <p:nvPr/>
        </p:nvSpPr>
        <p:spPr>
          <a:xfrm>
            <a:off x="2071688" y="5857875"/>
            <a:ext cx="714375" cy="785813"/>
          </a:xfrm>
          <a:prstGeom prst="frame">
            <a:avLst/>
          </a:prstGeom>
          <a:solidFill>
            <a:srgbClr val="E119B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5158" name="Picture 7" descr="FLOWER19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13" y="3429000"/>
            <a:ext cx="31242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74" grpId="0" animBg="1"/>
      <p:bldP spid="76" grpId="0" animBg="1"/>
      <p:bldP spid="77" grpId="0" animBg="1"/>
      <p:bldP spid="79" grpId="0" animBg="1"/>
      <p:bldP spid="8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Содержимое 44" descr="Рисунок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92925"/>
          </a:xfrm>
        </p:spPr>
      </p:pic>
      <p:sp>
        <p:nvSpPr>
          <p:cNvPr id="28" name="Прямоугольник 27"/>
          <p:cNvSpPr/>
          <p:nvPr/>
        </p:nvSpPr>
        <p:spPr>
          <a:xfrm>
            <a:off x="2643174" y="1714488"/>
            <a:ext cx="630301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dkEdge"/>
        </p:spPr>
        <p:txBody>
          <a:bodyPr wrap="none">
            <a:prstTxWarp prst="textInflateTop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Р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3357554" y="1714488"/>
            <a:ext cx="663964" cy="830997"/>
          </a:xfrm>
          <a:prstGeom prst="rect">
            <a:avLst/>
          </a:prstGeom>
          <a:noFill/>
        </p:spPr>
        <p:txBody>
          <a:bodyPr wrap="none">
            <a:prstTxWarp prst="textInflateTop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214810" y="1500174"/>
            <a:ext cx="697627" cy="830997"/>
          </a:xfrm>
          <a:prstGeom prst="rect">
            <a:avLst/>
          </a:prstGeom>
          <a:noFill/>
        </p:spPr>
        <p:txBody>
          <a:bodyPr wrap="none">
            <a:prstTxWarp prst="textInflateTop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Й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143504" y="1714488"/>
            <a:ext cx="697627" cy="830997"/>
          </a:xfrm>
          <a:prstGeom prst="rect">
            <a:avLst/>
          </a:prstGeom>
          <a:noFill/>
        </p:spPr>
        <p:txBody>
          <a:bodyPr wrap="none">
            <a:prstTxWarp prst="textInflateTop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О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6000760" y="1714488"/>
            <a:ext cx="697627" cy="830997"/>
          </a:xfrm>
          <a:prstGeom prst="rect">
            <a:avLst/>
          </a:prstGeom>
          <a:noFill/>
        </p:spPr>
        <p:txBody>
          <a:bodyPr wrap="none">
            <a:prstTxWarp prst="textInflateTop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Н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571736" y="3214686"/>
            <a:ext cx="646331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Г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3214678" y="2928934"/>
            <a:ext cx="742511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Л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4000496" y="3286124"/>
            <a:ext cx="723275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А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4643438" y="2857496"/>
            <a:ext cx="723275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С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5357818" y="3214686"/>
            <a:ext cx="761747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Н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6215074" y="2786058"/>
            <a:ext cx="934871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Ы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7286644" y="2928934"/>
            <a:ext cx="723275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Х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2285984" y="4929198"/>
            <a:ext cx="723275" cy="923330"/>
          </a:xfrm>
          <a:prstGeom prst="rect">
            <a:avLst/>
          </a:prstGeom>
          <a:noFill/>
        </p:spPr>
        <p:txBody>
          <a:bodyPr wrap="none">
            <a:prstTxWarp prst="textInflate">
              <a:avLst>
                <a:gd name="adj" fmla="val 20000"/>
              </a:avLst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Б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3428992" y="4929198"/>
            <a:ext cx="649537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У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4429124" y="4929198"/>
            <a:ext cx="691215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К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5572132" y="4929198"/>
            <a:ext cx="723275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В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42910" y="3429000"/>
            <a:ext cx="766067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С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1571604" y="2928934"/>
            <a:ext cx="928694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43" name="Содержимое 3" descr="Рисунок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-34925"/>
            <a:ext cx="9144000" cy="6892925"/>
          </a:xfrm>
        </p:spPr>
      </p:pic>
      <p:sp>
        <p:nvSpPr>
          <p:cNvPr id="28" name="Прямоугольник 27"/>
          <p:cNvSpPr/>
          <p:nvPr/>
        </p:nvSpPr>
        <p:spPr>
          <a:xfrm>
            <a:off x="2285984" y="0"/>
            <a:ext cx="630301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dkEdge"/>
        </p:spPr>
        <p:txBody>
          <a:bodyPr wrap="none">
            <a:prstTxWarp prst="textInflateTop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Т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2857488" y="0"/>
            <a:ext cx="663964" cy="830997"/>
          </a:xfrm>
          <a:prstGeom prst="rect">
            <a:avLst/>
          </a:prstGeom>
          <a:noFill/>
        </p:spPr>
        <p:txBody>
          <a:bodyPr wrap="none">
            <a:prstTxWarp prst="textInflateTop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У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3571868" y="0"/>
            <a:ext cx="697627" cy="830997"/>
          </a:xfrm>
          <a:prstGeom prst="rect">
            <a:avLst/>
          </a:prstGeom>
          <a:noFill/>
        </p:spPr>
        <p:txBody>
          <a:bodyPr wrap="none">
            <a:prstTxWarp prst="textInflateTop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П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357686" y="0"/>
            <a:ext cx="697627" cy="830997"/>
          </a:xfrm>
          <a:prstGeom prst="rect">
            <a:avLst/>
          </a:prstGeom>
          <a:noFill/>
        </p:spPr>
        <p:txBody>
          <a:bodyPr wrap="none">
            <a:prstTxWarp prst="textInflateTop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И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5143504" y="0"/>
            <a:ext cx="697627" cy="830997"/>
          </a:xfrm>
          <a:prstGeom prst="rect">
            <a:avLst/>
          </a:prstGeom>
          <a:noFill/>
        </p:spPr>
        <p:txBody>
          <a:bodyPr wrap="none">
            <a:prstTxWarp prst="textInflateTop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К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571472" y="1000108"/>
            <a:ext cx="646331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Б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1285852" y="1214422"/>
            <a:ext cx="742511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Е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2000232" y="1000108"/>
            <a:ext cx="723275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З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2786050" y="1285860"/>
            <a:ext cx="723275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З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3500430" y="1142984"/>
            <a:ext cx="761747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В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6929454" y="1071546"/>
            <a:ext cx="934871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Ы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7929586" y="1000108"/>
            <a:ext cx="723275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Х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5000628" y="1285860"/>
            <a:ext cx="723275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Ч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4286248" y="1142984"/>
            <a:ext cx="649537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У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6000760" y="1285860"/>
            <a:ext cx="723275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Н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0" y="4714875"/>
            <a:ext cx="2000250" cy="214312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3" name="Диагональная полоса 62"/>
          <p:cNvSpPr/>
          <p:nvPr/>
        </p:nvSpPr>
        <p:spPr>
          <a:xfrm rot="2617829">
            <a:off x="274638" y="4024313"/>
            <a:ext cx="1450975" cy="1376362"/>
          </a:xfrm>
          <a:prstGeom prst="diagStripe">
            <a:avLst/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64" name="Рамка 63"/>
          <p:cNvSpPr/>
          <p:nvPr/>
        </p:nvSpPr>
        <p:spPr>
          <a:xfrm>
            <a:off x="642938" y="4929188"/>
            <a:ext cx="714375" cy="785812"/>
          </a:xfrm>
          <a:prstGeom prst="frame">
            <a:avLst/>
          </a:prstGeom>
          <a:solidFill>
            <a:srgbClr val="0000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Ъ</a:t>
            </a:r>
          </a:p>
        </p:txBody>
      </p:sp>
      <p:sp>
        <p:nvSpPr>
          <p:cNvPr id="74" name="Рамка 73"/>
          <p:cNvSpPr/>
          <p:nvPr/>
        </p:nvSpPr>
        <p:spPr>
          <a:xfrm>
            <a:off x="642938" y="5857875"/>
            <a:ext cx="714375" cy="785813"/>
          </a:xfrm>
          <a:prstGeom prst="frame">
            <a:avLst/>
          </a:prstGeom>
          <a:solidFill>
            <a:srgbClr val="77F208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Ь</a:t>
            </a:r>
          </a:p>
        </p:txBody>
      </p:sp>
      <p:sp>
        <p:nvSpPr>
          <p:cNvPr id="85" name="Рамка 84"/>
          <p:cNvSpPr/>
          <p:nvPr/>
        </p:nvSpPr>
        <p:spPr>
          <a:xfrm>
            <a:off x="642938" y="4929188"/>
            <a:ext cx="714375" cy="785812"/>
          </a:xfrm>
          <a:prstGeom prst="frame">
            <a:avLst/>
          </a:prstGeom>
          <a:solidFill>
            <a:srgbClr val="0000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7" name="Рамка 86"/>
          <p:cNvSpPr/>
          <p:nvPr/>
        </p:nvSpPr>
        <p:spPr>
          <a:xfrm>
            <a:off x="642938" y="5857875"/>
            <a:ext cx="714375" cy="785813"/>
          </a:xfrm>
          <a:prstGeom prst="frame">
            <a:avLst/>
          </a:prstGeom>
          <a:solidFill>
            <a:srgbClr val="77F208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0265" name="Picture 7" descr="d11ew6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4071938"/>
            <a:ext cx="1908175" cy="243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8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3" grpId="0"/>
      <p:bldP spid="64" grpId="0" animBg="1"/>
      <p:bldP spid="7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AB5E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2"/>
          <p:cNvSpPr txBox="1">
            <a:spLocks noChangeArrowheads="1"/>
          </p:cNvSpPr>
          <p:nvPr/>
        </p:nvSpPr>
        <p:spPr bwMode="auto">
          <a:xfrm>
            <a:off x="475928" y="1071563"/>
            <a:ext cx="834454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800" b="1" dirty="0">
                <a:solidFill>
                  <a:srgbClr val="002060"/>
                </a:solidFill>
                <a:latin typeface="Calibri" pitchFamily="34" charset="0"/>
              </a:rPr>
              <a:t>Буквы </a:t>
            </a:r>
            <a:r>
              <a:rPr lang="ru-RU" sz="3800" b="1" dirty="0" smtClean="0">
                <a:solidFill>
                  <a:srgbClr val="002060"/>
                </a:solidFill>
                <a:latin typeface="Calibri" pitchFamily="34" charset="0"/>
              </a:rPr>
              <a:t>– значки, как бойцы на парад</a:t>
            </a:r>
          </a:p>
          <a:p>
            <a:r>
              <a:rPr lang="ru-RU" sz="3800" b="1" dirty="0" smtClean="0">
                <a:solidFill>
                  <a:srgbClr val="002060"/>
                </a:solidFill>
                <a:latin typeface="Calibri" pitchFamily="34" charset="0"/>
              </a:rPr>
              <a:t>В чётком порядке </a:t>
            </a:r>
            <a:r>
              <a:rPr lang="ru-RU" sz="3800" b="1" dirty="0" err="1" smtClean="0">
                <a:solidFill>
                  <a:srgbClr val="002060"/>
                </a:solidFill>
                <a:latin typeface="Calibri" pitchFamily="34" charset="0"/>
              </a:rPr>
              <a:t>поставленны</a:t>
            </a:r>
            <a:r>
              <a:rPr lang="ru-RU" sz="3800" b="1" dirty="0" smtClean="0">
                <a:solidFill>
                  <a:srgbClr val="002060"/>
                </a:solidFill>
                <a:latin typeface="Calibri" pitchFamily="34" charset="0"/>
              </a:rPr>
              <a:t> в ряд. Каждый в условленном месте  стоит                                              И называется всё</a:t>
            </a:r>
          </a:p>
          <a:p>
            <a:endParaRPr lang="ru-RU" sz="4000" b="1" dirty="0" smtClean="0">
              <a:solidFill>
                <a:srgbClr val="002060"/>
              </a:solidFill>
              <a:latin typeface="Calibri" pitchFamily="34" charset="0"/>
            </a:endParaRPr>
          </a:p>
          <a:p>
            <a:r>
              <a:rPr lang="ru-RU" sz="4000" b="1" dirty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latin typeface="Calibri" pitchFamily="34" charset="0"/>
              </a:rPr>
              <a:t>                       </a:t>
            </a:r>
            <a:r>
              <a:rPr lang="ru-RU" sz="4800" b="1" dirty="0" smtClean="0">
                <a:solidFill>
                  <a:srgbClr val="FF0000"/>
                </a:solidFill>
                <a:latin typeface="Calibri" pitchFamily="34" charset="0"/>
              </a:rPr>
              <a:t> АЛФАВИТ </a:t>
            </a:r>
            <a:endParaRPr lang="ru-RU" sz="48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3" name="Picture 12" descr="baby3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94705" y="4500570"/>
            <a:ext cx="2027008" cy="2168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Fanfary-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6284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179388" y="188913"/>
            <a:ext cx="8713787" cy="6480175"/>
          </a:xfrm>
          <a:prstGeom prst="rect">
            <a:avLst/>
          </a:prstGeom>
          <a:noFill/>
          <a:ln w="76200" cmpd="tri">
            <a:solidFill>
              <a:srgbClr val="99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524250" y="4868863"/>
            <a:ext cx="4432300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/>
              <a:t>4. Про глагол и про тире,</a:t>
            </a:r>
          </a:p>
          <a:p>
            <a:r>
              <a:rPr lang="ru-RU" sz="1600"/>
              <a:t>И про дождик на дворе</a:t>
            </a:r>
          </a:p>
          <a:p>
            <a:r>
              <a:rPr lang="ru-RU" sz="1600"/>
              <a:t>Учат в школе, учат в школе, учат в школе.</a:t>
            </a:r>
          </a:p>
          <a:p>
            <a:r>
              <a:rPr lang="ru-RU" sz="1600"/>
              <a:t>Крепко-накрепко дружить,</a:t>
            </a:r>
          </a:p>
          <a:p>
            <a:r>
              <a:rPr lang="ru-RU" sz="1600"/>
              <a:t>С детства дружбой дорожить</a:t>
            </a:r>
          </a:p>
          <a:p>
            <a:r>
              <a:rPr lang="ru-RU" sz="1600"/>
              <a:t>Учат в школе, учат в школе, учат в школе.</a:t>
            </a:r>
          </a:p>
          <a:p>
            <a:pPr eaLnBrk="0" hangingPunct="0"/>
            <a:endParaRPr lang="ru-RU" sz="1600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250825" y="717550"/>
            <a:ext cx="4608513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/>
              <a:t>1. Буквы разные писать</a:t>
            </a:r>
          </a:p>
          <a:p>
            <a:r>
              <a:rPr lang="ru-RU" sz="1600"/>
              <a:t>Тонким перышком в тетрадь</a:t>
            </a:r>
          </a:p>
          <a:p>
            <a:r>
              <a:rPr lang="ru-RU" sz="1600"/>
              <a:t>Учат в школе, учат в школе, учат в школе.</a:t>
            </a:r>
          </a:p>
          <a:p>
            <a:r>
              <a:rPr lang="ru-RU" sz="1600"/>
              <a:t>Вычитать и умножать</a:t>
            </a:r>
          </a:p>
          <a:p>
            <a:r>
              <a:rPr lang="ru-RU" sz="1600"/>
              <a:t>Малышей не обижать</a:t>
            </a:r>
          </a:p>
          <a:p>
            <a:r>
              <a:rPr lang="ru-RU" sz="1600"/>
              <a:t>Учат в школе, учат в школе, учат в школе.</a:t>
            </a: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3492500" y="2205038"/>
            <a:ext cx="5040313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/>
              <a:t>2. К четырем прибавить два,</a:t>
            </a:r>
          </a:p>
          <a:p>
            <a:r>
              <a:rPr lang="ru-RU" sz="1600"/>
              <a:t>По слогам читать слова</a:t>
            </a:r>
          </a:p>
          <a:p>
            <a:r>
              <a:rPr lang="ru-RU" sz="1600"/>
              <a:t>Учат в школе, учат в школе, учат в школе.</a:t>
            </a:r>
          </a:p>
          <a:p>
            <a:r>
              <a:rPr lang="ru-RU" sz="1600"/>
              <a:t>Книжки добрые любить</a:t>
            </a:r>
          </a:p>
          <a:p>
            <a:r>
              <a:rPr lang="ru-RU" sz="1600"/>
              <a:t>И воспитанными быть</a:t>
            </a:r>
          </a:p>
          <a:p>
            <a:r>
              <a:rPr lang="ru-RU" sz="1600"/>
              <a:t>Учат в школе, учат в школе, учат в школе.</a:t>
            </a: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250825" y="3141663"/>
            <a:ext cx="5794375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/>
              <a:t>3. Находить восток и юг,</a:t>
            </a:r>
          </a:p>
          <a:p>
            <a:r>
              <a:rPr lang="ru-RU" sz="1600"/>
              <a:t>Рисовать квадрат и круг</a:t>
            </a:r>
          </a:p>
          <a:p>
            <a:r>
              <a:rPr lang="ru-RU" sz="1600"/>
              <a:t>Учат в школе, учат в школе, учат в школе.</a:t>
            </a:r>
          </a:p>
          <a:p>
            <a:r>
              <a:rPr lang="ru-RU" sz="1600"/>
              <a:t>И не путать никогда</a:t>
            </a:r>
          </a:p>
          <a:p>
            <a:r>
              <a:rPr lang="ru-RU" sz="1600"/>
              <a:t>Острова и города</a:t>
            </a:r>
          </a:p>
          <a:p>
            <a:r>
              <a:rPr lang="ru-RU" sz="1600"/>
              <a:t>Учат в школе, учат в школе, учат в школе.</a:t>
            </a: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3563938" y="260350"/>
            <a:ext cx="45624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66FF"/>
                </a:solidFill>
              </a:rPr>
              <a:t>Чему учат в школе.</a:t>
            </a:r>
          </a:p>
          <a:p>
            <a:r>
              <a:rPr lang="ru-RU" sz="1000"/>
              <a:t>Шаинский В.Я. , Пляцковский М.</a:t>
            </a:r>
          </a:p>
        </p:txBody>
      </p:sp>
      <p:pic>
        <p:nvPicPr>
          <p:cNvPr id="8200" name="Picture 8" descr="23ea23659e5ab45e7366f823733e8d1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525" y="476250"/>
            <a:ext cx="1616075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10" descr="21M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55650" y="4724400"/>
            <a:ext cx="1773238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046_Чему учат в школе (В. Шаинский - М. Пляцковский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67544" y="57332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68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405"/>
            <a:ext cx="9144000" cy="6792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772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304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23666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405"/>
            <a:ext cx="9144000" cy="6792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188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AB5E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179388" y="188913"/>
            <a:ext cx="8713787" cy="6480175"/>
          </a:xfrm>
          <a:prstGeom prst="rect">
            <a:avLst/>
          </a:prstGeom>
          <a:noFill/>
          <a:ln w="76200" cmpd="tri">
            <a:solidFill>
              <a:srgbClr val="99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468313" y="1244600"/>
            <a:ext cx="78486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600"/>
              <a:t>Бабушка девочку очень любила.</a:t>
            </a:r>
          </a:p>
          <a:p>
            <a:r>
              <a:rPr lang="ru-RU" sz="3600"/>
              <a:t>Шапочку красную ей подарила  </a:t>
            </a:r>
          </a:p>
          <a:p>
            <a:r>
              <a:rPr lang="ru-RU" sz="3600"/>
              <a:t>Девочка имя забыла своё,</a:t>
            </a:r>
          </a:p>
          <a:p>
            <a:r>
              <a:rPr lang="ru-RU" sz="3600"/>
              <a:t>Вы подскажите, как звали её?         </a:t>
            </a:r>
            <a:endParaRPr lang="ru-RU" sz="3600" b="1"/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468313" y="260350"/>
            <a:ext cx="8207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>
                <a:solidFill>
                  <a:srgbClr val="0033CC"/>
                </a:solidFill>
              </a:rPr>
              <a:t>Узнай сказку или сказочного героя</a:t>
            </a:r>
          </a:p>
        </p:txBody>
      </p:sp>
      <p:pic>
        <p:nvPicPr>
          <p:cNvPr id="41990" name="Picture 6" descr="Красная Шапоч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765175"/>
            <a:ext cx="4430713" cy="5830888"/>
          </a:xfrm>
          <a:prstGeom prst="rect">
            <a:avLst/>
          </a:prstGeom>
          <a:noFill/>
          <a:ln w="28575">
            <a:solidFill>
              <a:srgbClr val="DB41D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8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AB5E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179388" y="188913"/>
            <a:ext cx="8713787" cy="6480175"/>
          </a:xfrm>
          <a:prstGeom prst="rect">
            <a:avLst/>
          </a:prstGeom>
          <a:noFill/>
          <a:ln w="76200" cmpd="tri">
            <a:solidFill>
              <a:srgbClr val="99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23850" y="836613"/>
            <a:ext cx="8253413" cy="4486275"/>
          </a:xfrm>
          <a:prstGeom prst="rect">
            <a:avLst/>
          </a:prstGeom>
          <a:gradFill>
            <a:gsLst>
              <a:gs pos="0">
                <a:srgbClr val="9AB5E4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600"/>
              <a:t>Кто работать не хотел, </a:t>
            </a:r>
          </a:p>
          <a:p>
            <a:r>
              <a:rPr lang="ru-RU" sz="3600"/>
              <a:t>                       а играл и песни пел?</a:t>
            </a:r>
          </a:p>
          <a:p>
            <a:r>
              <a:rPr lang="ru-RU" sz="3600"/>
              <a:t>К братцу третьему потом </a:t>
            </a:r>
          </a:p>
          <a:p>
            <a:r>
              <a:rPr lang="ru-RU" sz="3600"/>
              <a:t>                      прибежали в новый дом.</a:t>
            </a:r>
          </a:p>
          <a:p>
            <a:r>
              <a:rPr lang="ru-RU" sz="3600"/>
              <a:t>От волка хитрого спаслись, </a:t>
            </a:r>
          </a:p>
          <a:p>
            <a:r>
              <a:rPr lang="ru-RU" sz="3600"/>
              <a:t>                но долго хвостики тряслись.</a:t>
            </a:r>
          </a:p>
          <a:p>
            <a:r>
              <a:rPr lang="ru-RU" sz="3600"/>
              <a:t>Сказка известна любому ребёнку</a:t>
            </a:r>
          </a:p>
          <a:p>
            <a:r>
              <a:rPr lang="ru-RU" sz="3600"/>
              <a:t>                            и называется…. 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468313" y="260350"/>
            <a:ext cx="8207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>
                <a:solidFill>
                  <a:srgbClr val="0033CC"/>
                </a:solidFill>
              </a:rPr>
              <a:t>Узнай сказку или сказочного героя</a:t>
            </a:r>
          </a:p>
        </p:txBody>
      </p:sp>
      <p:pic>
        <p:nvPicPr>
          <p:cNvPr id="17413" name="Picture 5" descr="3 поросён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785794"/>
            <a:ext cx="3763962" cy="5689600"/>
          </a:xfrm>
          <a:prstGeom prst="rect">
            <a:avLst/>
          </a:prstGeom>
          <a:noFill/>
          <a:ln w="28575">
            <a:solidFill>
              <a:srgbClr val="DB41D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AB5E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179388" y="188913"/>
            <a:ext cx="8713787" cy="6480175"/>
          </a:xfrm>
          <a:prstGeom prst="rect">
            <a:avLst/>
          </a:prstGeom>
          <a:noFill/>
          <a:ln w="76200" cmpd="tri">
            <a:solidFill>
              <a:srgbClr val="99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23850" y="1052513"/>
            <a:ext cx="824230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600"/>
              <a:t>Подарит новое корыто, и новый дом,</a:t>
            </a:r>
          </a:p>
          <a:p>
            <a:r>
              <a:rPr lang="ru-RU" sz="3600"/>
              <a:t>                                 и слуг в придачу.</a:t>
            </a:r>
          </a:p>
          <a:p>
            <a:r>
              <a:rPr lang="ru-RU" sz="3600"/>
              <a:t>Но если уж она сердита, </a:t>
            </a:r>
          </a:p>
          <a:p>
            <a:r>
              <a:rPr lang="ru-RU" sz="3600"/>
              <a:t>              с ней вместе уплывёт удача!</a:t>
            </a:r>
          </a:p>
          <a:p>
            <a:r>
              <a:rPr lang="ru-RU" sz="3600"/>
              <a:t>Исчезнет всё, </a:t>
            </a:r>
          </a:p>
          <a:p>
            <a:r>
              <a:rPr lang="ru-RU" sz="3600"/>
              <a:t>                и в море зыбком растает…. </a:t>
            </a:r>
          </a:p>
          <a:p>
            <a:pPr eaLnBrk="0" hangingPunct="0"/>
            <a:endParaRPr lang="ru-RU" sz="3600"/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468313" y="260350"/>
            <a:ext cx="8207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>
                <a:solidFill>
                  <a:srgbClr val="0033CC"/>
                </a:solidFill>
              </a:rPr>
              <a:t>Узнай сказку или сказочного героя</a:t>
            </a:r>
          </a:p>
        </p:txBody>
      </p:sp>
      <p:pic>
        <p:nvPicPr>
          <p:cNvPr id="18438" name="Picture 6" descr="рыб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4438" y="549275"/>
            <a:ext cx="4152900" cy="5715000"/>
          </a:xfrm>
          <a:prstGeom prst="rect">
            <a:avLst/>
          </a:prstGeom>
          <a:noFill/>
          <a:ln w="28575">
            <a:solidFill>
              <a:srgbClr val="DB41D0"/>
            </a:solidFill>
            <a:miter lim="800000"/>
            <a:headEnd/>
            <a:tailEnd/>
          </a:ln>
        </p:spPr>
      </p:pic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2484438" y="549275"/>
            <a:ext cx="4105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</a:rPr>
              <a:t>Сказка о рыбаке и рыбке.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AB5E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179388" y="188913"/>
            <a:ext cx="8713787" cy="6480175"/>
          </a:xfrm>
          <a:prstGeom prst="rect">
            <a:avLst/>
          </a:prstGeom>
          <a:noFill/>
          <a:ln w="76200" cmpd="tri">
            <a:solidFill>
              <a:srgbClr val="99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23850" y="820738"/>
            <a:ext cx="8194675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600"/>
              <a:t>Удивляется народ: </a:t>
            </a:r>
          </a:p>
          <a:p>
            <a:r>
              <a:rPr lang="ru-RU" sz="3600"/>
              <a:t>                          едет печка, дым идёт,</a:t>
            </a:r>
          </a:p>
          <a:p>
            <a:r>
              <a:rPr lang="ru-RU" sz="3600"/>
              <a:t>А Емеля на печи</a:t>
            </a:r>
          </a:p>
          <a:p>
            <a:r>
              <a:rPr lang="ru-RU" sz="3600"/>
              <a:t>                          ест большие калачи!</a:t>
            </a:r>
          </a:p>
          <a:p>
            <a:r>
              <a:rPr lang="ru-RU" sz="3600"/>
              <a:t>Чай сам наливается по его хотению,</a:t>
            </a:r>
          </a:p>
          <a:p>
            <a:r>
              <a:rPr lang="ru-RU" sz="3600"/>
              <a:t> А сказка называется…    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468313" y="260350"/>
            <a:ext cx="8207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>
                <a:solidFill>
                  <a:srgbClr val="0033CC"/>
                </a:solidFill>
              </a:rPr>
              <a:t>Узнай сказку или сказочного героя</a:t>
            </a:r>
          </a:p>
        </p:txBody>
      </p:sp>
      <p:pic>
        <p:nvPicPr>
          <p:cNvPr id="19461" name="Picture 5" descr="Shuka_vel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620713"/>
            <a:ext cx="6934200" cy="5602287"/>
          </a:xfrm>
          <a:prstGeom prst="rect">
            <a:avLst/>
          </a:prstGeom>
          <a:noFill/>
          <a:ln w="28575">
            <a:solidFill>
              <a:srgbClr val="DB41D0"/>
            </a:solidFill>
            <a:miter lim="800000"/>
            <a:headEnd/>
            <a:tailEnd/>
          </a:ln>
        </p:spPr>
      </p:pic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3132138" y="692150"/>
            <a:ext cx="55451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>
                <a:solidFill>
                  <a:srgbClr val="663300"/>
                </a:solidFill>
              </a:rPr>
              <a:t>По щучьему велению.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AB5E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179388" y="188913"/>
            <a:ext cx="8713787" cy="6480175"/>
          </a:xfrm>
          <a:prstGeom prst="rect">
            <a:avLst/>
          </a:prstGeom>
          <a:noFill/>
          <a:ln w="76200" cmpd="tri">
            <a:solidFill>
              <a:srgbClr val="99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95288" y="1004888"/>
            <a:ext cx="751205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600"/>
              <a:t>Сидит в корзине девочка </a:t>
            </a:r>
          </a:p>
          <a:p>
            <a:r>
              <a:rPr lang="ru-RU" sz="3600"/>
              <a:t>                         у Мишки за спиной.</a:t>
            </a:r>
          </a:p>
          <a:p>
            <a:r>
              <a:rPr lang="ru-RU" sz="3600"/>
              <a:t> Он сам, того не ведая, </a:t>
            </a:r>
          </a:p>
          <a:p>
            <a:r>
              <a:rPr lang="ru-RU" sz="3600"/>
              <a:t>                         несёт её домой.</a:t>
            </a:r>
          </a:p>
          <a:p>
            <a:r>
              <a:rPr lang="ru-RU" sz="3600"/>
              <a:t> Ну, отгадал загадку? </a:t>
            </a:r>
          </a:p>
          <a:p>
            <a:r>
              <a:rPr lang="ru-RU" sz="3600"/>
              <a:t>                        Тогда ответь!</a:t>
            </a:r>
          </a:p>
          <a:p>
            <a:r>
              <a:rPr lang="ru-RU" sz="3600"/>
              <a:t> Названье этой книжки… </a:t>
            </a: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468313" y="260350"/>
            <a:ext cx="8207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>
                <a:solidFill>
                  <a:srgbClr val="0033CC"/>
                </a:solidFill>
              </a:rPr>
              <a:t>Узнай сказку или сказочного героя</a:t>
            </a:r>
          </a:p>
        </p:txBody>
      </p:sp>
      <p:pic>
        <p:nvPicPr>
          <p:cNvPr id="20485" name="Picture 5" descr="masha_i_medv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620713"/>
            <a:ext cx="4433888" cy="5903912"/>
          </a:xfrm>
          <a:prstGeom prst="rect">
            <a:avLst/>
          </a:prstGeom>
          <a:noFill/>
          <a:ln w="28575">
            <a:solidFill>
              <a:srgbClr val="DB41D0"/>
            </a:solidFill>
            <a:miter lim="800000"/>
            <a:headEnd/>
            <a:tailEnd/>
          </a:ln>
        </p:spPr>
      </p:pic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2268538" y="549275"/>
            <a:ext cx="43195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>
                <a:solidFill>
                  <a:srgbClr val="FFFF00"/>
                </a:solidFill>
              </a:rPr>
              <a:t>Маша и медведь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79388" y="188913"/>
            <a:ext cx="8713787" cy="6480175"/>
          </a:xfrm>
          <a:prstGeom prst="rect">
            <a:avLst/>
          </a:prstGeom>
          <a:noFill/>
          <a:ln w="76200" cmpd="tri">
            <a:solidFill>
              <a:srgbClr val="99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576263" y="1022350"/>
            <a:ext cx="730885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/>
              <a:t>Их приглашают с другом Геной</a:t>
            </a:r>
          </a:p>
          <a:p>
            <a:r>
              <a:rPr lang="ru-RU" sz="3600"/>
              <a:t>На день рожденья непременно.</a:t>
            </a:r>
          </a:p>
          <a:p>
            <a:r>
              <a:rPr lang="ru-RU" sz="3600"/>
              <a:t>И любит каждую букашку</a:t>
            </a:r>
          </a:p>
          <a:p>
            <a:r>
              <a:rPr lang="ru-RU" sz="3600"/>
              <a:t>Забавный добрый …..                   </a:t>
            </a:r>
          </a:p>
          <a:p>
            <a:pPr eaLnBrk="0" hangingPunct="0"/>
            <a:endParaRPr lang="ru-RU" sz="3600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468313" y="260350"/>
            <a:ext cx="8207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>
                <a:solidFill>
                  <a:srgbClr val="0033CC"/>
                </a:solidFill>
              </a:rPr>
              <a:t>Узнай сказку или сказочного героя</a:t>
            </a:r>
          </a:p>
        </p:txBody>
      </p:sp>
      <p:pic>
        <p:nvPicPr>
          <p:cNvPr id="21509" name="Picture 5" descr="чебураш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620713"/>
            <a:ext cx="5913438" cy="5913437"/>
          </a:xfrm>
          <a:prstGeom prst="rect">
            <a:avLst/>
          </a:prstGeom>
          <a:noFill/>
          <a:ln w="9525">
            <a:solidFill>
              <a:srgbClr val="DB41D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AB5E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4"/>
          <p:cNvSpPr>
            <a:spLocks noChangeArrowheads="1"/>
          </p:cNvSpPr>
          <p:nvPr/>
        </p:nvSpPr>
        <p:spPr bwMode="auto">
          <a:xfrm>
            <a:off x="179388" y="188913"/>
            <a:ext cx="8713787" cy="6480175"/>
          </a:xfrm>
          <a:prstGeom prst="rect">
            <a:avLst/>
          </a:prstGeom>
          <a:noFill/>
          <a:ln w="76200" cmpd="tri">
            <a:solidFill>
              <a:srgbClr val="99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468313" y="1125538"/>
            <a:ext cx="8013700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600"/>
              <a:t>Укатился он из дома</a:t>
            </a:r>
          </a:p>
          <a:p>
            <a:r>
              <a:rPr lang="ru-RU" sz="3600"/>
              <a:t>По дороге незнакомой…</a:t>
            </a:r>
          </a:p>
          <a:p>
            <a:r>
              <a:rPr lang="ru-RU" sz="3600"/>
              <a:t>Ты узнал его, дружок?</a:t>
            </a:r>
          </a:p>
          <a:p>
            <a:r>
              <a:rPr lang="ru-RU" sz="3600"/>
              <a:t>Это самый непослушный, </a:t>
            </a:r>
          </a:p>
          <a:p>
            <a:r>
              <a:rPr lang="ru-RU" sz="3600"/>
              <a:t>            говорливый, простодушный</a:t>
            </a:r>
          </a:p>
          <a:p>
            <a:r>
              <a:rPr lang="ru-RU" sz="3600"/>
              <a:t> И румяный…                                                                          </a:t>
            </a:r>
            <a:endParaRPr lang="ru-RU" sz="3600" b="1"/>
          </a:p>
        </p:txBody>
      </p:sp>
      <p:sp>
        <p:nvSpPr>
          <p:cNvPr id="40964" name="Text Box 6"/>
          <p:cNvSpPr txBox="1">
            <a:spLocks noChangeArrowheads="1"/>
          </p:cNvSpPr>
          <p:nvPr/>
        </p:nvSpPr>
        <p:spPr bwMode="auto">
          <a:xfrm>
            <a:off x="468313" y="260350"/>
            <a:ext cx="8207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>
                <a:solidFill>
                  <a:srgbClr val="0033CC"/>
                </a:solidFill>
              </a:rPr>
              <a:t>Узнай сказку или сказочного героя</a:t>
            </a:r>
          </a:p>
        </p:txBody>
      </p:sp>
      <p:pic>
        <p:nvPicPr>
          <p:cNvPr id="5127" name="Picture 7" descr="колобо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6788" y="620713"/>
            <a:ext cx="4265612" cy="5976937"/>
          </a:xfrm>
          <a:prstGeom prst="rect">
            <a:avLst/>
          </a:prstGeom>
          <a:noFill/>
          <a:ln w="28575">
            <a:solidFill>
              <a:srgbClr val="DB41D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AB5E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179388" y="188913"/>
            <a:ext cx="8713787" cy="6480175"/>
          </a:xfrm>
          <a:prstGeom prst="rect">
            <a:avLst/>
          </a:prstGeom>
          <a:noFill/>
          <a:ln w="76200" cmpd="tri">
            <a:solidFill>
              <a:srgbClr val="99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539750" y="1125538"/>
            <a:ext cx="6878638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1514475" algn="l"/>
              </a:tabLst>
            </a:pPr>
            <a:r>
              <a:rPr lang="ru-RU" sz="3600"/>
              <a:t>С букварём шагает в школу </a:t>
            </a:r>
          </a:p>
          <a:p>
            <a:pPr>
              <a:tabLst>
                <a:tab pos="1514475" algn="l"/>
              </a:tabLst>
            </a:pPr>
            <a:r>
              <a:rPr lang="ru-RU" sz="3600"/>
              <a:t>Деревянный мальчуган.</a:t>
            </a:r>
          </a:p>
          <a:p>
            <a:pPr>
              <a:tabLst>
                <a:tab pos="1514475" algn="l"/>
              </a:tabLst>
            </a:pPr>
            <a:r>
              <a:rPr lang="ru-RU" sz="3600"/>
              <a:t>Попадает вместо школы</a:t>
            </a:r>
          </a:p>
          <a:p>
            <a:pPr>
              <a:tabLst>
                <a:tab pos="1514475" algn="l"/>
              </a:tabLst>
            </a:pPr>
            <a:r>
              <a:rPr lang="ru-RU" sz="3600"/>
              <a:t>В полотняный балаган.</a:t>
            </a:r>
          </a:p>
          <a:p>
            <a:pPr>
              <a:tabLst>
                <a:tab pos="1514475" algn="l"/>
              </a:tabLst>
            </a:pPr>
            <a:r>
              <a:rPr lang="ru-RU" sz="3600"/>
              <a:t>Как зовётся эта книжка?</a:t>
            </a:r>
          </a:p>
          <a:p>
            <a:pPr>
              <a:tabLst>
                <a:tab pos="1514475" algn="l"/>
              </a:tabLst>
            </a:pPr>
            <a:r>
              <a:rPr lang="ru-RU" sz="3600"/>
              <a:t>Как зовётся сам мальчишка?    </a:t>
            </a:r>
            <a:endParaRPr lang="ru-RU" sz="3600" b="1"/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468313" y="260350"/>
            <a:ext cx="8207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>
                <a:solidFill>
                  <a:srgbClr val="0033CC"/>
                </a:solidFill>
              </a:rPr>
              <a:t>Узнай сказку или сказочного героя</a:t>
            </a:r>
          </a:p>
        </p:txBody>
      </p:sp>
      <p:pic>
        <p:nvPicPr>
          <p:cNvPr id="16389" name="Picture 5" descr="Буратин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620713"/>
            <a:ext cx="7221537" cy="5470525"/>
          </a:xfrm>
          <a:prstGeom prst="rect">
            <a:avLst/>
          </a:prstGeom>
          <a:noFill/>
          <a:ln w="28575">
            <a:solidFill>
              <a:srgbClr val="DB41D0"/>
            </a:solidFill>
            <a:miter lim="800000"/>
            <a:headEnd/>
            <a:tailEnd/>
          </a:ln>
        </p:spPr>
      </p:pic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755650" y="404813"/>
            <a:ext cx="6696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>
                <a:solidFill>
                  <a:srgbClr val="CC3300"/>
                </a:solidFill>
                <a:latin typeface="Monotype Corsiva" pitchFamily="66" charset="0"/>
              </a:rPr>
              <a:t>Приключения Буратино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9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Содержимое 23" descr="1229604715_75063352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904038"/>
          </a:xfrm>
        </p:spPr>
      </p:pic>
      <p:sp>
        <p:nvSpPr>
          <p:cNvPr id="34" name="Прямоугольник 33"/>
          <p:cNvSpPr/>
          <p:nvPr/>
        </p:nvSpPr>
        <p:spPr>
          <a:xfrm>
            <a:off x="4786314" y="1357298"/>
            <a:ext cx="742511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Е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929058" y="1357298"/>
            <a:ext cx="723275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7F208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З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5643570" y="1357298"/>
            <a:ext cx="761747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М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7286644" y="1285860"/>
            <a:ext cx="723275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E119B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И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6500826" y="1285860"/>
            <a:ext cx="649537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Л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1142976" y="142852"/>
            <a:ext cx="646331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Е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1928794" y="142852"/>
            <a:ext cx="646331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Г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4857752" y="142852"/>
            <a:ext cx="646331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E119B6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О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4143372" y="142852"/>
            <a:ext cx="646331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EB5E0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М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3428992" y="142852"/>
            <a:ext cx="646331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А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2714612" y="142852"/>
            <a:ext cx="646331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7F208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Р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7000892" y="142852"/>
            <a:ext cx="646331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Ы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6286512" y="142852"/>
            <a:ext cx="646331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Н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5572132" y="142852"/>
            <a:ext cx="646331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7B71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Т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428596" y="142852"/>
            <a:ext cx="646331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Н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7786710" y="142852"/>
            <a:ext cx="646331" cy="923330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37668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B7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468313" y="736600"/>
            <a:ext cx="8229600" cy="571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ru-RU" sz="18000">
                <a:solidFill>
                  <a:schemeClr val="bg1"/>
                </a:solidFill>
                <a:latin typeface="Calibri" pitchFamily="34" charset="0"/>
              </a:rPr>
              <a:t>ДО ВО </a:t>
            </a:r>
            <a:br>
              <a:rPr lang="ru-RU" sz="18000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18000">
                <a:solidFill>
                  <a:schemeClr val="bg1"/>
                </a:solidFill>
                <a:latin typeface="Calibri" pitchFamily="34" charset="0"/>
              </a:rPr>
              <a:t>ПАД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4786322"/>
            <a:ext cx="6742360" cy="1862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5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водопад</a:t>
            </a:r>
          </a:p>
        </p:txBody>
      </p:sp>
      <p:pic>
        <p:nvPicPr>
          <p:cNvPr id="7" name="Picture 7" descr="2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588" y="2786063"/>
            <a:ext cx="2411412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B7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313" y="0"/>
            <a:ext cx="6629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23850" y="260350"/>
            <a:ext cx="8229600" cy="6264275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7000" dirty="0">
                <a:solidFill>
                  <a:schemeClr val="bg1"/>
                </a:solidFill>
                <a:latin typeface="+mn-lt"/>
              </a:rPr>
              <a:t>ОДУ </a:t>
            </a:r>
            <a:br>
              <a:rPr lang="ru-RU" sz="17000" dirty="0">
                <a:solidFill>
                  <a:schemeClr val="bg1"/>
                </a:solidFill>
                <a:latin typeface="+mn-lt"/>
              </a:rPr>
            </a:br>
            <a:r>
              <a:rPr lang="ru-RU" sz="17000">
                <a:solidFill>
                  <a:schemeClr val="bg1"/>
                </a:solidFill>
                <a:latin typeface="+mn-lt"/>
              </a:rPr>
              <a:t> ЧИК ВАН</a:t>
            </a:r>
            <a:endParaRPr lang="ru-RU" sz="17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5143512"/>
            <a:ext cx="6860596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A7FBE5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одуванчик</a:t>
            </a:r>
          </a:p>
        </p:txBody>
      </p:sp>
      <p:pic>
        <p:nvPicPr>
          <p:cNvPr id="7" name="Picture 7" descr="2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588" y="0"/>
            <a:ext cx="2411412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B7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01600"/>
            <a:ext cx="9144000" cy="695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50825" y="765175"/>
            <a:ext cx="8229600" cy="489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14900" dirty="0">
                <a:solidFill>
                  <a:srgbClr val="0000FF"/>
                </a:solidFill>
                <a:latin typeface="Calibri" pitchFamily="34" charset="0"/>
              </a:rPr>
              <a:t>МОР ХО</a:t>
            </a:r>
            <a:br>
              <a:rPr lang="ru-RU" sz="14900" dirty="0">
                <a:solidFill>
                  <a:srgbClr val="0000FF"/>
                </a:solidFill>
                <a:latin typeface="Calibri" pitchFamily="34" charset="0"/>
              </a:rPr>
            </a:br>
            <a:r>
              <a:rPr lang="ru-RU" sz="14900" dirty="0">
                <a:solidFill>
                  <a:srgbClr val="0000FF"/>
                </a:solidFill>
                <a:latin typeface="Calibri" pitchFamily="34" charset="0"/>
              </a:rPr>
              <a:t>МУ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4995952"/>
            <a:ext cx="7120795" cy="1862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5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Мухомор</a:t>
            </a:r>
          </a:p>
        </p:txBody>
      </p:sp>
      <p:pic>
        <p:nvPicPr>
          <p:cNvPr id="7" name="Picture 7" descr="2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3643313"/>
            <a:ext cx="2411412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B7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813" y="0"/>
            <a:ext cx="5238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468313" y="981075"/>
            <a:ext cx="8229600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ru-RU" sz="15800">
                <a:solidFill>
                  <a:schemeClr val="bg1"/>
                </a:solidFill>
                <a:latin typeface="Calibri" pitchFamily="34" charset="0"/>
              </a:rPr>
              <a:t>РО СМО </a:t>
            </a:r>
            <a:br>
              <a:rPr lang="ru-RU" sz="15800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15800">
                <a:solidFill>
                  <a:schemeClr val="bg1"/>
                </a:solidFill>
                <a:latin typeface="Calibri" pitchFamily="34" charset="0"/>
              </a:rPr>
              <a:t>ДИНА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857356" y="5657671"/>
            <a:ext cx="5562421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Смородина</a:t>
            </a:r>
          </a:p>
        </p:txBody>
      </p:sp>
      <p:pic>
        <p:nvPicPr>
          <p:cNvPr id="7" name="Picture 7" descr="2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588" y="4000500"/>
            <a:ext cx="2411412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Рисунок 3" descr="C05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857620" y="214290"/>
            <a:ext cx="4757969" cy="1015663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подземелье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215074" y="1214422"/>
            <a:ext cx="2266967" cy="1107996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злых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72066" y="2357430"/>
            <a:ext cx="3586238" cy="1107996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ошибок</a:t>
            </a:r>
          </a:p>
        </p:txBody>
      </p:sp>
      <p:pic>
        <p:nvPicPr>
          <p:cNvPr id="25606" name="Рисунок 9" descr="Без имени3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50" y="4357688"/>
            <a:ext cx="17145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Рисунок 10" descr="Без имени5GIF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3500438"/>
            <a:ext cx="2857500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Рисунок 11" descr="drako31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" y="142875"/>
            <a:ext cx="2500313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50"/>
                            </p:stCondLst>
                            <p:childTnLst>
                              <p:par>
                                <p:cTn id="12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00"/>
                            </p:stCondLst>
                            <p:childTnLst>
                              <p:par>
                                <p:cTn id="19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8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500063" y="428625"/>
            <a:ext cx="1071562" cy="785813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7030A0"/>
                </a:solidFill>
                <a:latin typeface="Arial Black" pitchFamily="34" charset="0"/>
              </a:rPr>
              <a:t>Л</a:t>
            </a:r>
          </a:p>
        </p:txBody>
      </p:sp>
      <p:sp>
        <p:nvSpPr>
          <p:cNvPr id="5" name="Рамка 4"/>
          <p:cNvSpPr/>
          <p:nvPr/>
        </p:nvSpPr>
        <p:spPr>
          <a:xfrm>
            <a:off x="1571625" y="1428750"/>
            <a:ext cx="1071563" cy="785813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7030A0"/>
                </a:solidFill>
                <a:latin typeface="Arial Black" pitchFamily="34" charset="0"/>
              </a:rPr>
              <a:t>О</a:t>
            </a:r>
          </a:p>
        </p:txBody>
      </p:sp>
      <p:sp>
        <p:nvSpPr>
          <p:cNvPr id="6" name="Рамка 5"/>
          <p:cNvSpPr/>
          <p:nvPr/>
        </p:nvSpPr>
        <p:spPr>
          <a:xfrm>
            <a:off x="2643188" y="428625"/>
            <a:ext cx="1071562" cy="785813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7030A0"/>
                </a:solidFill>
                <a:latin typeface="Arial Black" pitchFamily="34" charset="0"/>
              </a:rPr>
              <a:t>Ж</a:t>
            </a:r>
          </a:p>
        </p:txBody>
      </p:sp>
      <p:sp>
        <p:nvSpPr>
          <p:cNvPr id="7" name="Рамка 6"/>
          <p:cNvSpPr/>
          <p:nvPr/>
        </p:nvSpPr>
        <p:spPr>
          <a:xfrm>
            <a:off x="3714750" y="428625"/>
            <a:ext cx="1071563" cy="785813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rgbClr val="7030A0"/>
                </a:solidFill>
                <a:latin typeface="Arial Black" pitchFamily="34" charset="0"/>
              </a:rPr>
              <a:t>Ы</a:t>
            </a:r>
          </a:p>
        </p:txBody>
      </p:sp>
      <p:sp>
        <p:nvSpPr>
          <p:cNvPr id="8" name="Рамка 7"/>
          <p:cNvSpPr/>
          <p:nvPr/>
        </p:nvSpPr>
        <p:spPr>
          <a:xfrm>
            <a:off x="1571625" y="428625"/>
            <a:ext cx="1071563" cy="785813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7030A0"/>
                </a:solidFill>
                <a:latin typeface="Arial Black" pitchFamily="34" charset="0"/>
              </a:rPr>
              <a:t>Ы</a:t>
            </a:r>
          </a:p>
        </p:txBody>
      </p:sp>
      <p:sp>
        <p:nvSpPr>
          <p:cNvPr id="9" name="Рамка 8"/>
          <p:cNvSpPr/>
          <p:nvPr/>
        </p:nvSpPr>
        <p:spPr>
          <a:xfrm>
            <a:off x="500063" y="1428750"/>
            <a:ext cx="1071562" cy="785813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7030A0"/>
                </a:solidFill>
                <a:latin typeface="Arial Black" pitchFamily="34" charset="0"/>
              </a:rPr>
              <a:t>Р</a:t>
            </a:r>
          </a:p>
        </p:txBody>
      </p:sp>
      <p:sp>
        <p:nvSpPr>
          <p:cNvPr id="10" name="Рамка 9"/>
          <p:cNvSpPr/>
          <p:nvPr/>
        </p:nvSpPr>
        <p:spPr>
          <a:xfrm>
            <a:off x="2643188" y="1428750"/>
            <a:ext cx="1071562" cy="785813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7030A0"/>
                </a:solidFill>
                <a:latin typeface="Arial Black" pitchFamily="34" charset="0"/>
              </a:rPr>
              <a:t>Щ</a:t>
            </a:r>
          </a:p>
        </p:txBody>
      </p:sp>
      <p:sp>
        <p:nvSpPr>
          <p:cNvPr id="11" name="Рамка 10"/>
          <p:cNvSpPr/>
          <p:nvPr/>
        </p:nvSpPr>
        <p:spPr>
          <a:xfrm>
            <a:off x="3714750" y="1428750"/>
            <a:ext cx="1071563" cy="785813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7030A0"/>
                </a:solidFill>
                <a:latin typeface="Arial Black" pitchFamily="34" charset="0"/>
              </a:rPr>
              <a:t>Я</a:t>
            </a:r>
          </a:p>
        </p:txBody>
      </p:sp>
      <p:sp>
        <p:nvSpPr>
          <p:cNvPr id="12" name="Рамка 11"/>
          <p:cNvSpPr/>
          <p:nvPr/>
        </p:nvSpPr>
        <p:spPr>
          <a:xfrm>
            <a:off x="3714750" y="2357438"/>
            <a:ext cx="1071563" cy="785812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7030A0"/>
                </a:solidFill>
                <a:latin typeface="Arial Black" pitchFamily="34" charset="0"/>
              </a:rPr>
              <a:t>А</a:t>
            </a:r>
          </a:p>
        </p:txBody>
      </p:sp>
      <p:sp>
        <p:nvSpPr>
          <p:cNvPr id="13" name="Рамка 12"/>
          <p:cNvSpPr/>
          <p:nvPr/>
        </p:nvSpPr>
        <p:spPr>
          <a:xfrm>
            <a:off x="2643188" y="2357438"/>
            <a:ext cx="1071562" cy="785812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7030A0"/>
                </a:solidFill>
                <a:latin typeface="Arial Black" pitchFamily="34" charset="0"/>
              </a:rPr>
              <a:t>Щ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1571625" y="2357438"/>
            <a:ext cx="1071563" cy="785812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7030A0"/>
                </a:solidFill>
                <a:latin typeface="Arial Black" pitchFamily="34" charset="0"/>
              </a:rPr>
              <a:t>Я</a:t>
            </a:r>
          </a:p>
        </p:txBody>
      </p:sp>
      <p:sp>
        <p:nvSpPr>
          <p:cNvPr id="15" name="Рамка 14"/>
          <p:cNvSpPr/>
          <p:nvPr/>
        </p:nvSpPr>
        <p:spPr>
          <a:xfrm>
            <a:off x="500063" y="2357438"/>
            <a:ext cx="1071562" cy="785812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7030A0"/>
                </a:solidFill>
                <a:latin typeface="Arial Black" pitchFamily="34" charset="0"/>
              </a:rPr>
              <a:t>Ч</a:t>
            </a:r>
          </a:p>
        </p:txBody>
      </p:sp>
      <p:sp>
        <p:nvSpPr>
          <p:cNvPr id="16" name="Рамка 15"/>
          <p:cNvSpPr/>
          <p:nvPr/>
        </p:nvSpPr>
        <p:spPr>
          <a:xfrm>
            <a:off x="3714750" y="3357563"/>
            <a:ext cx="1071563" cy="785812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7030A0"/>
                </a:solidFill>
                <a:latin typeface="Arial Black" pitchFamily="34" charset="0"/>
              </a:rPr>
              <a:t>А</a:t>
            </a:r>
          </a:p>
        </p:txBody>
      </p:sp>
      <p:sp>
        <p:nvSpPr>
          <p:cNvPr id="17" name="Рамка 16"/>
          <p:cNvSpPr/>
          <p:nvPr/>
        </p:nvSpPr>
        <p:spPr>
          <a:xfrm>
            <a:off x="2643188" y="3357563"/>
            <a:ext cx="1071562" cy="785812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7030A0"/>
                </a:solidFill>
                <a:latin typeface="Arial Black" pitchFamily="34" charset="0"/>
              </a:rPr>
              <a:t>К</a:t>
            </a:r>
          </a:p>
        </p:txBody>
      </p:sp>
      <p:sp>
        <p:nvSpPr>
          <p:cNvPr id="18" name="Рамка 17"/>
          <p:cNvSpPr/>
          <p:nvPr/>
        </p:nvSpPr>
        <p:spPr>
          <a:xfrm>
            <a:off x="1571625" y="3357563"/>
            <a:ext cx="1071563" cy="785812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7030A0"/>
                </a:solidFill>
                <a:latin typeface="Arial Black" pitchFamily="34" charset="0"/>
              </a:rPr>
              <a:t>Ю</a:t>
            </a:r>
          </a:p>
        </p:txBody>
      </p:sp>
      <p:sp>
        <p:nvSpPr>
          <p:cNvPr id="19" name="Рамка 18"/>
          <p:cNvSpPr/>
          <p:nvPr/>
        </p:nvSpPr>
        <p:spPr>
          <a:xfrm>
            <a:off x="500063" y="3357563"/>
            <a:ext cx="1071562" cy="785812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7030A0"/>
                </a:solidFill>
                <a:latin typeface="Arial Black" pitchFamily="34" charset="0"/>
              </a:rPr>
              <a:t>Щ</a:t>
            </a:r>
          </a:p>
        </p:txBody>
      </p:sp>
      <p:sp>
        <p:nvSpPr>
          <p:cNvPr id="20" name="Рамка 19"/>
          <p:cNvSpPr/>
          <p:nvPr/>
        </p:nvSpPr>
        <p:spPr>
          <a:xfrm>
            <a:off x="3714750" y="4357688"/>
            <a:ext cx="1071563" cy="785812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7030A0"/>
                </a:solidFill>
                <a:latin typeface="Arial Black" pitchFamily="34" charset="0"/>
              </a:rPr>
              <a:t>О</a:t>
            </a:r>
          </a:p>
        </p:txBody>
      </p:sp>
      <p:sp>
        <p:nvSpPr>
          <p:cNvPr id="21" name="Рамка 20"/>
          <p:cNvSpPr/>
          <p:nvPr/>
        </p:nvSpPr>
        <p:spPr>
          <a:xfrm>
            <a:off x="2643188" y="4357688"/>
            <a:ext cx="1071562" cy="785812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7030A0"/>
                </a:solidFill>
                <a:latin typeface="Arial Black" pitchFamily="34" charset="0"/>
              </a:rPr>
              <a:t>Л</a:t>
            </a:r>
          </a:p>
        </p:txBody>
      </p:sp>
      <p:sp>
        <p:nvSpPr>
          <p:cNvPr id="22" name="Рамка 21"/>
          <p:cNvSpPr/>
          <p:nvPr/>
        </p:nvSpPr>
        <p:spPr>
          <a:xfrm>
            <a:off x="1571625" y="4357688"/>
            <a:ext cx="1071563" cy="785812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7030A0"/>
                </a:solidFill>
                <a:latin typeface="Arial Black" pitchFamily="34" charset="0"/>
              </a:rPr>
              <a:t>Ы</a:t>
            </a:r>
          </a:p>
        </p:txBody>
      </p:sp>
      <p:sp>
        <p:nvSpPr>
          <p:cNvPr id="23" name="Рамка 22"/>
          <p:cNvSpPr/>
          <p:nvPr/>
        </p:nvSpPr>
        <p:spPr>
          <a:xfrm>
            <a:off x="500063" y="4357688"/>
            <a:ext cx="1071562" cy="785812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7030A0"/>
                </a:solidFill>
                <a:latin typeface="Arial Black" pitchFamily="34" charset="0"/>
              </a:rPr>
              <a:t>Ш</a:t>
            </a:r>
          </a:p>
        </p:txBody>
      </p:sp>
      <p:sp>
        <p:nvSpPr>
          <p:cNvPr id="24" name="Рамка 23"/>
          <p:cNvSpPr/>
          <p:nvPr/>
        </p:nvSpPr>
        <p:spPr>
          <a:xfrm>
            <a:off x="3714750" y="5357813"/>
            <a:ext cx="1071563" cy="785812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7030A0"/>
                </a:solidFill>
                <a:latin typeface="Arial Black" pitchFamily="34" charset="0"/>
              </a:rPr>
              <a:t>К</a:t>
            </a:r>
          </a:p>
        </p:txBody>
      </p:sp>
      <p:sp>
        <p:nvSpPr>
          <p:cNvPr id="25" name="Рамка 24"/>
          <p:cNvSpPr/>
          <p:nvPr/>
        </p:nvSpPr>
        <p:spPr>
          <a:xfrm>
            <a:off x="2643188" y="5357813"/>
            <a:ext cx="1071562" cy="785812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7030A0"/>
                </a:solidFill>
                <a:latin typeface="Arial Black" pitchFamily="34" charset="0"/>
              </a:rPr>
              <a:t>Ш</a:t>
            </a:r>
          </a:p>
        </p:txBody>
      </p:sp>
      <p:sp>
        <p:nvSpPr>
          <p:cNvPr id="26" name="Рамка 25"/>
          <p:cNvSpPr/>
          <p:nvPr/>
        </p:nvSpPr>
        <p:spPr>
          <a:xfrm>
            <a:off x="1571625" y="5357813"/>
            <a:ext cx="1071563" cy="785812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7030A0"/>
                </a:solidFill>
                <a:latin typeface="Arial Black" pitchFamily="34" charset="0"/>
              </a:rPr>
              <a:t>Ы</a:t>
            </a:r>
          </a:p>
        </p:txBody>
      </p:sp>
      <p:sp>
        <p:nvSpPr>
          <p:cNvPr id="27" name="Рамка 26"/>
          <p:cNvSpPr/>
          <p:nvPr/>
        </p:nvSpPr>
        <p:spPr>
          <a:xfrm>
            <a:off x="500063" y="5357813"/>
            <a:ext cx="1071562" cy="785812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7030A0"/>
                </a:solidFill>
                <a:latin typeface="Arial Black" pitchFamily="34" charset="0"/>
              </a:rPr>
              <a:t>Ш</a:t>
            </a:r>
          </a:p>
        </p:txBody>
      </p:sp>
      <p:sp>
        <p:nvSpPr>
          <p:cNvPr id="28" name="Рамка 27"/>
          <p:cNvSpPr/>
          <p:nvPr/>
        </p:nvSpPr>
        <p:spPr>
          <a:xfrm>
            <a:off x="4786313" y="5357813"/>
            <a:ext cx="1071562" cy="785812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7030A0"/>
                </a:solidFill>
                <a:latin typeface="Arial Black" pitchFamily="34" charset="0"/>
              </a:rPr>
              <a:t>А</a:t>
            </a:r>
          </a:p>
        </p:txBody>
      </p:sp>
      <p:sp>
        <p:nvSpPr>
          <p:cNvPr id="29" name="Рамка 28"/>
          <p:cNvSpPr/>
          <p:nvPr/>
        </p:nvSpPr>
        <p:spPr>
          <a:xfrm>
            <a:off x="7715250" y="928688"/>
            <a:ext cx="1071563" cy="785812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7030A0"/>
                </a:solidFill>
                <a:latin typeface="Arial Black" pitchFamily="34" charset="0"/>
              </a:rPr>
              <a:t>Р</a:t>
            </a:r>
          </a:p>
        </p:txBody>
      </p:sp>
      <p:sp>
        <p:nvSpPr>
          <p:cNvPr id="30" name="Рамка 29"/>
          <p:cNvSpPr/>
          <p:nvPr/>
        </p:nvSpPr>
        <p:spPr>
          <a:xfrm>
            <a:off x="6643688" y="928688"/>
            <a:ext cx="1071562" cy="785812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7030A0"/>
                </a:solidFill>
                <a:latin typeface="Arial Black" pitchFamily="34" charset="0"/>
              </a:rPr>
              <a:t>Ы</a:t>
            </a:r>
          </a:p>
        </p:txBody>
      </p:sp>
      <p:sp>
        <p:nvSpPr>
          <p:cNvPr id="31" name="Рамка 30"/>
          <p:cNvSpPr/>
          <p:nvPr/>
        </p:nvSpPr>
        <p:spPr>
          <a:xfrm>
            <a:off x="5572125" y="928688"/>
            <a:ext cx="1071563" cy="785812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7030A0"/>
                </a:solidFill>
                <a:latin typeface="Arial Black" pitchFamily="34" charset="0"/>
              </a:rPr>
              <a:t>Ж</a:t>
            </a:r>
          </a:p>
        </p:txBody>
      </p:sp>
      <p:sp>
        <p:nvSpPr>
          <p:cNvPr id="32" name="Рамка 31"/>
          <p:cNvSpPr/>
          <p:nvPr/>
        </p:nvSpPr>
        <p:spPr>
          <a:xfrm>
            <a:off x="5572125" y="2000250"/>
            <a:ext cx="1071563" cy="785813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7030A0"/>
                </a:solidFill>
                <a:latin typeface="Arial Black" pitchFamily="34" charset="0"/>
              </a:rPr>
              <a:t>Ч</a:t>
            </a:r>
          </a:p>
        </p:txBody>
      </p:sp>
      <p:sp>
        <p:nvSpPr>
          <p:cNvPr id="33" name="Рамка 32"/>
          <p:cNvSpPr/>
          <p:nvPr/>
        </p:nvSpPr>
        <p:spPr>
          <a:xfrm>
            <a:off x="6643688" y="2000250"/>
            <a:ext cx="1071562" cy="785813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7030A0"/>
                </a:solidFill>
                <a:latin typeface="Arial Black" pitchFamily="34" charset="0"/>
              </a:rPr>
              <a:t>Я</a:t>
            </a:r>
          </a:p>
        </p:txBody>
      </p:sp>
      <p:sp>
        <p:nvSpPr>
          <p:cNvPr id="34" name="Рамка 33"/>
          <p:cNvSpPr/>
          <p:nvPr/>
        </p:nvSpPr>
        <p:spPr>
          <a:xfrm>
            <a:off x="7715250" y="2000250"/>
            <a:ext cx="1071563" cy="785813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7030A0"/>
                </a:solidFill>
                <a:latin typeface="Arial Black" pitchFamily="34" charset="0"/>
              </a:rPr>
              <a:t>С</a:t>
            </a:r>
          </a:p>
        </p:txBody>
      </p:sp>
      <p:sp>
        <p:nvSpPr>
          <p:cNvPr id="35" name="Рамка 34"/>
          <p:cNvSpPr/>
          <p:nvPr/>
        </p:nvSpPr>
        <p:spPr>
          <a:xfrm>
            <a:off x="3714750" y="428625"/>
            <a:ext cx="1071563" cy="785813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FF0000"/>
                </a:solidFill>
                <a:latin typeface="Arial Black" pitchFamily="34" charset="0"/>
              </a:rPr>
              <a:t>И</a:t>
            </a:r>
          </a:p>
        </p:txBody>
      </p:sp>
      <p:sp>
        <p:nvSpPr>
          <p:cNvPr id="36" name="Рамка 35"/>
          <p:cNvSpPr/>
          <p:nvPr/>
        </p:nvSpPr>
        <p:spPr>
          <a:xfrm>
            <a:off x="3714750" y="1428750"/>
            <a:ext cx="1071563" cy="785813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FF0000"/>
                </a:solidFill>
                <a:latin typeface="Arial Black" pitchFamily="34" charset="0"/>
              </a:rPr>
              <a:t>А</a:t>
            </a:r>
          </a:p>
        </p:txBody>
      </p:sp>
      <p:sp>
        <p:nvSpPr>
          <p:cNvPr id="37" name="Рамка 36"/>
          <p:cNvSpPr/>
          <p:nvPr/>
        </p:nvSpPr>
        <p:spPr>
          <a:xfrm>
            <a:off x="1571625" y="2357438"/>
            <a:ext cx="1071563" cy="785812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FF0000"/>
                </a:solidFill>
                <a:latin typeface="Arial Black" pitchFamily="34" charset="0"/>
              </a:rPr>
              <a:t>А</a:t>
            </a:r>
          </a:p>
        </p:txBody>
      </p:sp>
      <p:sp>
        <p:nvSpPr>
          <p:cNvPr id="38" name="Рамка 37"/>
          <p:cNvSpPr/>
          <p:nvPr/>
        </p:nvSpPr>
        <p:spPr>
          <a:xfrm>
            <a:off x="1571625" y="3357563"/>
            <a:ext cx="1071563" cy="785812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FF0000"/>
                </a:solidFill>
                <a:latin typeface="Arial Black" pitchFamily="34" charset="0"/>
              </a:rPr>
              <a:t>У</a:t>
            </a:r>
          </a:p>
        </p:txBody>
      </p:sp>
      <p:sp>
        <p:nvSpPr>
          <p:cNvPr id="39" name="Рамка 38"/>
          <p:cNvSpPr/>
          <p:nvPr/>
        </p:nvSpPr>
        <p:spPr>
          <a:xfrm>
            <a:off x="1571625" y="4357688"/>
            <a:ext cx="1071563" cy="785812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FF0000"/>
                </a:solidFill>
                <a:latin typeface="Arial Black" pitchFamily="34" charset="0"/>
              </a:rPr>
              <a:t>И</a:t>
            </a:r>
          </a:p>
        </p:txBody>
      </p:sp>
      <p:sp>
        <p:nvSpPr>
          <p:cNvPr id="40" name="Рамка 39"/>
          <p:cNvSpPr/>
          <p:nvPr/>
        </p:nvSpPr>
        <p:spPr>
          <a:xfrm>
            <a:off x="1571625" y="5357813"/>
            <a:ext cx="1071563" cy="785812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FF0000"/>
                </a:solidFill>
                <a:latin typeface="Arial Black" pitchFamily="34" charset="0"/>
              </a:rPr>
              <a:t>И</a:t>
            </a:r>
          </a:p>
        </p:txBody>
      </p:sp>
      <p:sp>
        <p:nvSpPr>
          <p:cNvPr id="41" name="Рамка 40"/>
          <p:cNvSpPr/>
          <p:nvPr/>
        </p:nvSpPr>
        <p:spPr>
          <a:xfrm>
            <a:off x="6643688" y="928688"/>
            <a:ext cx="1071562" cy="785812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FF0000"/>
                </a:solidFill>
                <a:latin typeface="Arial Black" pitchFamily="34" charset="0"/>
              </a:rPr>
              <a:t>И</a:t>
            </a:r>
          </a:p>
        </p:txBody>
      </p:sp>
      <p:sp>
        <p:nvSpPr>
          <p:cNvPr id="42" name="Рамка 41"/>
          <p:cNvSpPr/>
          <p:nvPr/>
        </p:nvSpPr>
        <p:spPr>
          <a:xfrm>
            <a:off x="6643688" y="2000250"/>
            <a:ext cx="1071562" cy="785813"/>
          </a:xfrm>
          <a:prstGeom prst="frame">
            <a:avLst/>
          </a:prstGeom>
          <a:solidFill>
            <a:srgbClr val="67B71F"/>
          </a:solidFill>
          <a:ln>
            <a:solidFill>
              <a:srgbClr val="2B4B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FF0000"/>
                </a:solidFill>
                <a:latin typeface="Arial Black" pitchFamily="34" charset="0"/>
              </a:rPr>
              <a:t>А</a:t>
            </a:r>
          </a:p>
        </p:txBody>
      </p:sp>
      <p:pic>
        <p:nvPicPr>
          <p:cNvPr id="26665" name="Picture 4" descr="6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0" y="3286125"/>
            <a:ext cx="1219200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4" grpId="0" animBg="1"/>
      <p:bldP spid="18" grpId="0" animBg="1"/>
      <p:bldP spid="22" grpId="0" animBg="1"/>
      <p:bldP spid="26" grpId="0" animBg="1"/>
      <p:bldP spid="30" grpId="0" animBg="1"/>
      <p:bldP spid="33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8675" name="Содержимое 3" descr="fantastic400x3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2528022" y="0"/>
            <a:ext cx="6345071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Непроходимое </a:t>
            </a:r>
          </a:p>
          <a:p>
            <a:pPr algn="ctr">
              <a:defRPr/>
            </a:pPr>
            <a:r>
              <a:rPr lang="ru-RU" sz="54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болото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2291" name="Содержимое 3" descr="01labapc4122322229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096375" cy="6858000"/>
          </a:xfrm>
        </p:spPr>
      </p:pic>
      <p:pic>
        <p:nvPicPr>
          <p:cNvPr id="12292" name="Picture 7" descr="B_Fly0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668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6" descr="B_Fly0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214938"/>
            <a:ext cx="1785938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11" descr="d2e18f7c1f7d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Рисунок 10" descr="Без имени2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1493838"/>
            <a:ext cx="3286125" cy="536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7" descr="B_Fly03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38" y="0"/>
            <a:ext cx="16668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06"/>
            <a:ext cx="9144000" cy="6847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440160"/>
          </a:xfrm>
        </p:spPr>
        <p:txBody>
          <a:bodyPr/>
          <a:lstStyle/>
          <a:p>
            <a:r>
              <a:rPr lang="ru-RU" sz="6600" b="1" dirty="0" smtClean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6600" b="1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6600" b="1" dirty="0" smtClean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6600" b="1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6600" b="1" dirty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6600" b="1" dirty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6600" b="1" dirty="0" smtClean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6600" b="1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6600" b="1" dirty="0" smtClean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6600" b="1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6600" b="1" dirty="0" smtClean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6600" b="1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6600" b="1" dirty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6600" b="1" dirty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6600" b="1" dirty="0" smtClean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6600" b="1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6600" b="1" dirty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6600" b="1" dirty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6600" b="1" dirty="0" smtClean="0">
                <a:solidFill>
                  <a:srgbClr val="FF0000"/>
                </a:solidFill>
                <a:latin typeface="Arial Black" pitchFamily="34" charset="0"/>
              </a:rPr>
              <a:t>С</a:t>
            </a:r>
            <a:r>
              <a:rPr lang="ru-RU" sz="6600" b="1" dirty="0" smtClean="0">
                <a:solidFill>
                  <a:srgbClr val="00B050"/>
                </a:solidFill>
                <a:latin typeface="Arial Black" pitchFamily="34" charset="0"/>
              </a:rPr>
              <a:t>Т</a:t>
            </a:r>
            <a:r>
              <a:rPr lang="ru-RU" sz="6600" b="1" dirty="0" smtClean="0">
                <a:solidFill>
                  <a:srgbClr val="FFFF00"/>
                </a:solidFill>
                <a:latin typeface="Arial Black" pitchFamily="34" charset="0"/>
              </a:rPr>
              <a:t>Р</a:t>
            </a:r>
            <a:r>
              <a:rPr lang="ru-RU" sz="6600" b="1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А</a:t>
            </a:r>
            <a:r>
              <a:rPr lang="ru-RU" sz="6600" b="1" dirty="0" smtClean="0">
                <a:solidFill>
                  <a:srgbClr val="00B0F0"/>
                </a:solidFill>
                <a:latin typeface="Arial Black" pitchFamily="34" charset="0"/>
              </a:rPr>
              <a:t>Н</a:t>
            </a:r>
            <a:r>
              <a:rPr lang="ru-RU" sz="6600" b="1" dirty="0" smtClean="0">
                <a:solidFill>
                  <a:srgbClr val="7030A0"/>
                </a:solidFill>
                <a:latin typeface="Arial Black" pitchFamily="34" charset="0"/>
              </a:rPr>
              <a:t>А</a:t>
            </a:r>
            <a:r>
              <a:rPr lang="ru-RU" sz="6600" b="1" dirty="0" smtClean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6600" b="1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6600" b="1" dirty="0" smtClean="0">
                <a:solidFill>
                  <a:srgbClr val="FFFF00"/>
                </a:solidFill>
                <a:latin typeface="Arial Black" pitchFamily="34" charset="0"/>
              </a:rPr>
              <a:t>МУДРЕЦОВ</a:t>
            </a:r>
            <a:endParaRPr lang="ru-RU" sz="66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425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AB5E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App0003"/>
          <p:cNvPicPr>
            <a:picLocks noChangeAspect="1" noChangeArrowheads="1"/>
          </p:cNvPicPr>
          <p:nvPr/>
        </p:nvPicPr>
        <p:blipFill>
          <a:blip r:embed="rId3" cstate="print"/>
          <a:srcRect l="4706" t="12688" r="4706"/>
          <a:stretch>
            <a:fillRect/>
          </a:stretch>
        </p:blipFill>
        <p:spPr bwMode="auto">
          <a:xfrm>
            <a:off x="1752600" y="0"/>
            <a:ext cx="5867400" cy="6858000"/>
          </a:xfrm>
          <a:prstGeom prst="rect">
            <a:avLst/>
          </a:prstGeom>
          <a:noFill/>
        </p:spPr>
      </p:pic>
      <p:pic>
        <p:nvPicPr>
          <p:cNvPr id="3" name="14 Чему учат в школ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11560" y="537321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9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AB5E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857232"/>
            <a:ext cx="850034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Акьнепутс</a:t>
            </a:r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  <a:r>
              <a:rPr lang="ru-RU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итсордум</a:t>
            </a:r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к  </a:t>
            </a:r>
            <a:r>
              <a:rPr lang="ru-RU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акубза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1785926"/>
            <a:ext cx="7658571" cy="707886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Азбука к мудрости ступенька</a:t>
            </a:r>
            <a:endParaRPr lang="ru-RU" sz="4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214686"/>
            <a:ext cx="793345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Теанз</a:t>
            </a:r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  <a:r>
              <a:rPr lang="ru-RU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огонм</a:t>
            </a:r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тот,  </a:t>
            </a:r>
            <a:r>
              <a:rPr lang="ru-RU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театич</a:t>
            </a:r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  <a:r>
              <a:rPr lang="ru-RU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огонм</a:t>
            </a:r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  <a:r>
              <a:rPr lang="ru-RU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отк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4429132"/>
            <a:ext cx="835741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Кто много </a:t>
            </a:r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читатет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тот много знает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Admin\Рабочий стол\My Pictures\анимация\книги\book1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3044" y="5500702"/>
            <a:ext cx="2307254" cy="1143008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My Pictures\анимация\книги\book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5214950"/>
            <a:ext cx="3000364" cy="1357298"/>
          </a:xfrm>
          <a:prstGeom prst="rect">
            <a:avLst/>
          </a:prstGeom>
          <a:noFill/>
        </p:spPr>
      </p:pic>
      <p:pic>
        <p:nvPicPr>
          <p:cNvPr id="1028" name="Picture 4" descr="C:\Documents and Settings\Admin\Рабочий стол\My Pictures\анимация\книги\book2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5143512"/>
            <a:ext cx="2286016" cy="1714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5"/>
          <p:cNvSpPr>
            <a:spLocks noChangeArrowheads="1"/>
          </p:cNvSpPr>
          <p:nvPr/>
        </p:nvSpPr>
        <p:spPr bwMode="auto">
          <a:xfrm>
            <a:off x="179388" y="260350"/>
            <a:ext cx="8713787" cy="6480175"/>
          </a:xfrm>
          <a:prstGeom prst="rect">
            <a:avLst/>
          </a:prstGeom>
          <a:noFill/>
          <a:ln w="76200" cmpd="tri">
            <a:solidFill>
              <a:srgbClr val="99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1" name="WordArt 7"/>
          <p:cNvSpPr>
            <a:spLocks noChangeArrowheads="1" noChangeShapeType="1" noTextEdit="1"/>
          </p:cNvSpPr>
          <p:nvPr/>
        </p:nvSpPr>
        <p:spPr bwMode="auto">
          <a:xfrm>
            <a:off x="611188" y="1773238"/>
            <a:ext cx="7921625" cy="15843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60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993366"/>
                </a:solidFill>
                <a:latin typeface="Arial"/>
                <a:cs typeface="Arial"/>
              </a:rPr>
              <a:t>Спасибо тебе, Азбука!</a:t>
            </a:r>
          </a:p>
        </p:txBody>
      </p:sp>
      <p:pic>
        <p:nvPicPr>
          <p:cNvPr id="2052" name="Picture 9" descr="e0a52051301c4efebb9de759b7e537d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748790">
            <a:off x="7383463" y="114300"/>
            <a:ext cx="71437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10" descr="0_13895_530aaea1_S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333375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2204864"/>
            <a:ext cx="3055243" cy="4343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Fanfary-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67544" y="6093296"/>
            <a:ext cx="304800" cy="3048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115293"/>
            <a:ext cx="3103563" cy="446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84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0"/>
            <a:ext cx="8534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Malen_kaya-strana-Natasha-Koroleva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AB5E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79388" y="188913"/>
            <a:ext cx="8713787" cy="6480175"/>
          </a:xfrm>
          <a:prstGeom prst="rect">
            <a:avLst/>
          </a:prstGeom>
          <a:noFill/>
          <a:ln w="76200" cmpd="tri">
            <a:solidFill>
              <a:srgbClr val="99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AutoShape 6"/>
          <p:cNvSpPr>
            <a:spLocks noChangeArrowheads="1"/>
          </p:cNvSpPr>
          <p:nvPr/>
        </p:nvSpPr>
        <p:spPr bwMode="auto">
          <a:xfrm>
            <a:off x="4284663" y="333375"/>
            <a:ext cx="4248150" cy="3095625"/>
          </a:xfrm>
          <a:prstGeom prst="wedgeRectCallout">
            <a:avLst>
              <a:gd name="adj1" fmla="val -46486"/>
              <a:gd name="adj2" fmla="val 67231"/>
            </a:avLst>
          </a:prstGeom>
          <a:noFill/>
          <a:ln w="57150" cmpd="thickThin">
            <a:solidFill>
              <a:srgbClr val="DB41D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3076" name="Text Box 7"/>
          <p:cNvSpPr txBox="1">
            <a:spLocks noChangeArrowheads="1"/>
          </p:cNvSpPr>
          <p:nvPr/>
        </p:nvSpPr>
        <p:spPr bwMode="auto">
          <a:xfrm>
            <a:off x="4356100" y="476250"/>
            <a:ext cx="403225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Я — Азбука. Учу читать.</a:t>
            </a:r>
          </a:p>
          <a:p>
            <a:r>
              <a:rPr lang="ru-RU" sz="2400"/>
              <a:t>Меня никак нельзя </a:t>
            </a:r>
          </a:p>
          <a:p>
            <a:r>
              <a:rPr lang="ru-RU" sz="2400"/>
              <a:t>                              не знать.</a:t>
            </a:r>
          </a:p>
          <a:p>
            <a:r>
              <a:rPr lang="ru-RU" sz="2400"/>
              <a:t>Меня изучишь хорошо,</a:t>
            </a:r>
          </a:p>
          <a:p>
            <a:r>
              <a:rPr lang="ru-RU" sz="2400"/>
              <a:t>И сможешь ты тогда </a:t>
            </a:r>
          </a:p>
          <a:p>
            <a:r>
              <a:rPr lang="ru-RU" sz="2400"/>
              <a:t>Любую книгу прочитать </a:t>
            </a:r>
          </a:p>
          <a:p>
            <a:r>
              <a:rPr lang="ru-RU" sz="2400"/>
              <a:t>Без всякого труда.</a:t>
            </a:r>
          </a:p>
        </p:txBody>
      </p:sp>
      <p:pic>
        <p:nvPicPr>
          <p:cNvPr id="3077" name="Picture 12" descr="baby3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24475" y="3141663"/>
            <a:ext cx="3297238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692696"/>
            <a:ext cx="3343275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Koroleva-Natal_ya-Malen_kaya-strana-minus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67544" y="5805264"/>
            <a:ext cx="304800" cy="304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07621"/>
            <a:ext cx="3491554" cy="5329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49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204864"/>
            <a:ext cx="3080370" cy="3080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284984"/>
            <a:ext cx="3384376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12776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5477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85916" y="357166"/>
            <a:ext cx="8229600" cy="1143000"/>
          </a:xfrm>
        </p:spPr>
        <p:txBody>
          <a:bodyPr/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мел              </a:t>
            </a:r>
            <a:endParaRPr lang="ru-RU" sz="66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://im2-tub.yandex.net/i?id=94917249&amp;tov=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57604"/>
            <a:ext cx="3571900" cy="3000396"/>
          </a:xfrm>
          <a:prstGeom prst="rect">
            <a:avLst/>
          </a:prstGeom>
          <a:noFill/>
        </p:spPr>
      </p:pic>
      <p:pic>
        <p:nvPicPr>
          <p:cNvPr id="1028" name="Picture 4" descr="http://im4-tub.yandex.net/i?id=99465398&amp;tov=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071546"/>
            <a:ext cx="4214810" cy="5786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пенал 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89090" name="Picture 2" descr="http://im6-tub.yandex.net/i?id=113375856&amp;tov=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4214818"/>
            <a:ext cx="3643338" cy="2214578"/>
          </a:xfrm>
          <a:prstGeom prst="rect">
            <a:avLst/>
          </a:prstGeom>
          <a:noFill/>
        </p:spPr>
      </p:pic>
      <p:pic>
        <p:nvPicPr>
          <p:cNvPr id="89092" name="Picture 4" descr="http://im3-tub.yandex.net/i?id=17634897&amp;tov=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071810"/>
            <a:ext cx="2786082" cy="3429024"/>
          </a:xfrm>
          <a:prstGeom prst="rect">
            <a:avLst/>
          </a:prstGeom>
          <a:noFill/>
        </p:spPr>
      </p:pic>
      <p:pic>
        <p:nvPicPr>
          <p:cNvPr id="89094" name="Picture 6" descr="http://im3-tub.yandex.net/i?id=153793175&amp;tov=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1928802"/>
            <a:ext cx="2643206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AB5E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дневник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90114" name="Picture 2" descr="http://im3-tub.yandex.net/i?id=13194320&amp;tov=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3000372"/>
            <a:ext cx="4286280" cy="2786082"/>
          </a:xfrm>
          <a:prstGeom prst="rect">
            <a:avLst/>
          </a:prstGeom>
          <a:noFill/>
        </p:spPr>
      </p:pic>
      <p:pic>
        <p:nvPicPr>
          <p:cNvPr id="90116" name="Picture 4" descr="http://im5-tub.yandex.net/i?id=21956256&amp;tov=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1" y="2857496"/>
            <a:ext cx="2357454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1238</TotalTime>
  <Words>727</Words>
  <Application>Microsoft Office PowerPoint</Application>
  <PresentationFormat>Экран (4:3)</PresentationFormat>
  <Paragraphs>243</Paragraphs>
  <Slides>42</Slides>
  <Notes>5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ПРОЩАНИЕ С             АЗБУКОЙ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мел              </vt:lpstr>
      <vt:lpstr>пенал </vt:lpstr>
      <vt:lpstr>дневник</vt:lpstr>
      <vt:lpstr>книга</vt:lpstr>
      <vt:lpstr>ручка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СТРАНА МУДРЕЦОВ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Lazaridi</dc:creator>
  <cp:lastModifiedBy>Yaroslav</cp:lastModifiedBy>
  <cp:revision>632</cp:revision>
  <dcterms:created xsi:type="dcterms:W3CDTF">2009-12-17T15:09:57Z</dcterms:created>
  <dcterms:modified xsi:type="dcterms:W3CDTF">2015-03-30T18:41:25Z</dcterms:modified>
</cp:coreProperties>
</file>