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40D5A2A-F83A-4160-9FB1-6F5294277AD9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2ECB8C6-C398-4F69-AD5F-280546A95FC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36912"/>
            <a:ext cx="7772400" cy="1780108"/>
          </a:xfrm>
        </p:spPr>
        <p:txBody>
          <a:bodyPr>
            <a:noAutofit/>
          </a:bodyPr>
          <a:lstStyle/>
          <a:p>
            <a:r>
              <a:rPr lang="ru-RU" sz="5400" dirty="0" smtClean="0"/>
              <a:t>Предметно-развивающая среда кабинета начальных классов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9042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1455"/>
            <a:ext cx="8788005" cy="659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68786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785" y="1556792"/>
            <a:ext cx="4320479" cy="24260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Учебная зона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149080"/>
            <a:ext cx="3398506" cy="2548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149080"/>
            <a:ext cx="3398507" cy="25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2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8"/>
            <a:ext cx="3456384" cy="292996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Информационная зона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861048"/>
            <a:ext cx="3878560" cy="29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834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132856"/>
            <a:ext cx="4247426" cy="266429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Игровая зона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68905"/>
            <a:ext cx="3822171" cy="286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06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32856"/>
            <a:ext cx="3744416" cy="281110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Зеленая зона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4005064"/>
            <a:ext cx="4152551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366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132856"/>
            <a:ext cx="2718635" cy="252028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Санитарно-гигиеническая зона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149561"/>
            <a:ext cx="4512502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2955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</TotalTime>
  <Words>15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Предметно-развивающая среда кабинета начальных классов</vt:lpstr>
      <vt:lpstr>Презентация PowerPoint</vt:lpstr>
      <vt:lpstr>Учебная зона</vt:lpstr>
      <vt:lpstr>Информационная зона</vt:lpstr>
      <vt:lpstr>Игровая зона</vt:lpstr>
      <vt:lpstr>Зеленая зона</vt:lpstr>
      <vt:lpstr>Санитарно-гигиеническая зона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кабинета начальных классов</dc:title>
  <dc:creator>Windows User</dc:creator>
  <cp:lastModifiedBy>Windows User</cp:lastModifiedBy>
  <cp:revision>4</cp:revision>
  <dcterms:created xsi:type="dcterms:W3CDTF">2021-06-06T06:39:25Z</dcterms:created>
  <dcterms:modified xsi:type="dcterms:W3CDTF">2021-06-06T07:15:58Z</dcterms:modified>
</cp:coreProperties>
</file>