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4" r:id="rId9"/>
    <p:sldId id="265" r:id="rId10"/>
    <p:sldId id="263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0586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184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136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61360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488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9191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2860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7775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541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240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98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085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945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457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828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363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82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D7BC9FE-14C6-413C-A015-180BF80F6DE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CFCC406-5C6D-4363-89CC-2B434F7628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9262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0B26F5-3D88-4960-86B0-2096C56BC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86774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Разговоры о важном</a:t>
            </a:r>
            <a:b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6.02.2023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3C4BE5-3B37-4AD5-8BB8-21305D3EAD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7248364" cy="37543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Тема классного часа: </a:t>
            </a:r>
          </a:p>
          <a:p>
            <a:pPr algn="ctr"/>
            <a:r>
              <a:rPr lang="ru-RU" sz="3600" b="1" dirty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3600" b="1" dirty="0">
                <a:solidFill>
                  <a:srgbClr val="FF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день российской науки.</a:t>
            </a:r>
          </a:p>
          <a:p>
            <a:pPr algn="ctr"/>
            <a:r>
              <a:rPr lang="ru-RU" sz="36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От плота до корабля</a:t>
            </a:r>
          </a:p>
          <a:p>
            <a:pPr algn="ctr"/>
            <a:endParaRPr lang="ru-RU" sz="3600" b="1" i="1" dirty="0">
              <a:solidFill>
                <a:schemeClr val="accent6">
                  <a:lumMod val="40000"/>
                  <a:lumOff val="6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pPr algn="r"/>
            <a:r>
              <a:rPr lang="ru-RU" sz="2000" b="1" i="1" dirty="0">
                <a:solidFill>
                  <a:schemeClr val="accent6">
                    <a:lumMod val="40000"/>
                    <a:lumOff val="60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Подготовила: Удовенко Н.Н</a:t>
            </a:r>
            <a:endParaRPr lang="ru-RU" sz="2000" i="1" dirty="0">
              <a:solidFill>
                <a:schemeClr val="accent6">
                  <a:lumMod val="40000"/>
                  <a:lumOff val="60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AEAA9BF1-9489-4C91-B075-3D7EFDA8EE3E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8" r="26058"/>
          <a:stretch>
            <a:fillRect/>
          </a:stretch>
        </p:blipFill>
        <p:spPr bwMode="auto">
          <a:xfrm>
            <a:off x="597125" y="1655491"/>
            <a:ext cx="386290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1781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E06BB9-C162-498D-9352-EA85435C7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DB535791-F182-4E85-AF59-1FA4E352F653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" y="257818"/>
            <a:ext cx="4321629" cy="288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0CC8ECBD-BE98-4C80-BD40-0F83D5B714A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010" y="94302"/>
            <a:ext cx="4321629" cy="2882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>
            <a:extLst>
              <a:ext uri="{FF2B5EF4-FFF2-40B4-BE49-F238E27FC236}">
                <a16:creationId xmlns:a16="http://schemas.microsoft.com/office/drawing/2014/main" id="{7CDCFF55-2C8A-44ED-815A-024D17E4A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08" y="3449720"/>
            <a:ext cx="5212352" cy="3168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CB873E6E-6E2A-4CF7-84F0-41F316B36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218" y="3223173"/>
            <a:ext cx="5472676" cy="339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0297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C07378-37E5-4502-88D2-DED9170F8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7346" y="797767"/>
            <a:ext cx="6002695" cy="8397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71D2B7-CC6D-42D3-8B6D-9247AEE917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970EC75-7809-4725-A147-14CAADA25A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2" y="4963885"/>
            <a:ext cx="8609077" cy="1576874"/>
          </a:xfrm>
        </p:spPr>
        <p:txBody>
          <a:bodyPr/>
          <a:lstStyle/>
          <a:p>
            <a:r>
              <a:rPr lang="ru-RU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Домашнее задание: проанализировать любую отрасль российской науки.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189B204-E569-4762-BE1C-1F37F11DF6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186612"/>
            <a:ext cx="10129968" cy="462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778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F9DD206F-EADD-4129-87CD-BEBEFD8E3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212" y="158620"/>
            <a:ext cx="8985380" cy="612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4546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8C74D234-7653-4532-8466-69A56221A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971" y="270587"/>
            <a:ext cx="9311951" cy="614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754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B4CA0893-FAFF-4549-9600-72F52FE57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328"/>
            <a:ext cx="9122229" cy="6841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87583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F5F97FAF-67B9-41DF-BD7E-70722DFE03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437" y="204982"/>
            <a:ext cx="8108302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3964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39440A-F2E8-4A4B-91BD-3A5E569EF8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8BD4C28-0E38-4192-B5AB-FFE91EA2CB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20310" y="470505"/>
            <a:ext cx="2752994" cy="4160558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9C53B7E-05C4-4925-B8CF-9ADC3DCAFA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7870" y="457200"/>
            <a:ext cx="4324156" cy="5411788"/>
          </a:xfrm>
        </p:spPr>
        <p:txBody>
          <a:bodyPr/>
          <a:lstStyle/>
          <a:p>
            <a:r>
              <a:rPr lang="ru-RU" dirty="0"/>
              <a:t>Старые летописи сохранили сведения о том, как плавали по рекам, озерам и морям предки русских — древние славяне. Они имели челны, </a:t>
            </a:r>
            <a:r>
              <a:rPr lang="ru-RU" dirty="0" err="1"/>
              <a:t>лодьи</a:t>
            </a:r>
            <a:r>
              <a:rPr lang="ru-RU" dirty="0"/>
              <a:t> и другие плавательные средства.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Челн-однодневка</a:t>
            </a:r>
          </a:p>
          <a:p>
            <a:endParaRPr lang="ru-RU" dirty="0"/>
          </a:p>
        </p:txBody>
      </p:sp>
      <p:sp>
        <p:nvSpPr>
          <p:cNvPr id="7" name="Текст 3">
            <a:extLst>
              <a:ext uri="{FF2B5EF4-FFF2-40B4-BE49-F238E27FC236}">
                <a16:creationId xmlns:a16="http://schemas.microsoft.com/office/drawing/2014/main" id="{71495864-10F6-42E2-ACCA-8A7DDCA87451}"/>
              </a:ext>
            </a:extLst>
          </p:cNvPr>
          <p:cNvSpPr txBox="1">
            <a:spLocks/>
          </p:cNvSpPr>
          <p:nvPr/>
        </p:nvSpPr>
        <p:spPr>
          <a:xfrm>
            <a:off x="5850294" y="854373"/>
            <a:ext cx="1000118" cy="4705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8" name="Picture 2" descr="Челн-однодревка">
            <a:extLst>
              <a:ext uri="{FF2B5EF4-FFF2-40B4-BE49-F238E27FC236}">
                <a16:creationId xmlns:a16="http://schemas.microsoft.com/office/drawing/2014/main" id="{59E2A263-A49C-4D31-9E80-55239371E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27" y="2703612"/>
            <a:ext cx="5032961" cy="3476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>
            <a:extLst>
              <a:ext uri="{FF2B5EF4-FFF2-40B4-BE49-F238E27FC236}">
                <a16:creationId xmlns:a16="http://schemas.microsoft.com/office/drawing/2014/main" id="{8AFEF30B-ADB8-4E92-AF86-CF0761F864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5073" y="383987"/>
            <a:ext cx="6258143" cy="470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0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FF91BF9-4820-4CAF-A6D0-F56672FD409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914" y="1324947"/>
            <a:ext cx="8210939" cy="521581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391D31C-3CBF-4C04-B339-58114945792A}"/>
              </a:ext>
            </a:extLst>
          </p:cNvPr>
          <p:cNvSpPr/>
          <p:nvPr/>
        </p:nvSpPr>
        <p:spPr>
          <a:xfrm rot="10800000" flipV="1">
            <a:off x="1119672" y="824299"/>
            <a:ext cx="8752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Профессию «главный </a:t>
            </a: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строитель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 </a:t>
            </a: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кораблей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» российский царь Петр </a:t>
            </a: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Первый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 основал в 17 веке, когда Россия начала строить верфи и самостоятельно создавать </a:t>
            </a:r>
            <a:r>
              <a:rPr lang="ru-RU" b="1" i="0" dirty="0">
                <a:solidFill>
                  <a:srgbClr val="333333"/>
                </a:solidFill>
                <a:effectLst/>
                <a:latin typeface="YS Text"/>
              </a:rPr>
              <a:t>корабли</a:t>
            </a:r>
            <a:r>
              <a:rPr lang="ru-RU" b="0" i="0" dirty="0">
                <a:solidFill>
                  <a:srgbClr val="333333"/>
                </a:solidFill>
                <a:effectLst/>
                <a:latin typeface="YS Text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9950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9D8D526D-6D51-4AE8-B76C-90B92E8DE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840" y="571500"/>
            <a:ext cx="8366449" cy="571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9096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335370-B0BF-4D12-8088-038AB0914E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51758" y="5110164"/>
            <a:ext cx="9023668" cy="335193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21D0854-5B1F-403B-A03B-550FA027A8D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44" y="522514"/>
            <a:ext cx="4177031" cy="2782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178F2558-BCD8-49D4-97AE-7220ECDF484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423" y="200608"/>
            <a:ext cx="4518422" cy="361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E8A1E8CC-4258-4D84-8A48-4982EEEDAF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173" y="3552540"/>
            <a:ext cx="5048250" cy="3362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94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79</TotalTime>
  <Words>66</Words>
  <Application>Microsoft Office PowerPoint</Application>
  <PresentationFormat>Широкоэкранный</PresentationFormat>
  <Paragraphs>21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Batang</vt:lpstr>
      <vt:lpstr>Arial</vt:lpstr>
      <vt:lpstr>Century Gothic</vt:lpstr>
      <vt:lpstr>Wingdings 3</vt:lpstr>
      <vt:lpstr>YS Text</vt:lpstr>
      <vt:lpstr>Сектор</vt:lpstr>
      <vt:lpstr>Разговоры о важном 6.02.2023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Разговоры о важном 6.02.2023</dc:title>
  <dc:creator>User</dc:creator>
  <cp:lastModifiedBy>User</cp:lastModifiedBy>
  <cp:revision>9</cp:revision>
  <dcterms:created xsi:type="dcterms:W3CDTF">2023-02-06T06:14:58Z</dcterms:created>
  <dcterms:modified xsi:type="dcterms:W3CDTF">2023-02-06T19:13:22Z</dcterms:modified>
</cp:coreProperties>
</file>