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  <p:sldMasterId id="2147483837" r:id="rId2"/>
    <p:sldMasterId id="2147483885" r:id="rId3"/>
    <p:sldMasterId id="2147483909" r:id="rId4"/>
    <p:sldMasterId id="2147483939" r:id="rId5"/>
    <p:sldMasterId id="2147484071" r:id="rId6"/>
    <p:sldMasterId id="2147484210" r:id="rId7"/>
  </p:sldMasterIdLst>
  <p:sldIdLst>
    <p:sldId id="303" r:id="rId8"/>
    <p:sldId id="306" r:id="rId9"/>
    <p:sldId id="307" r:id="rId10"/>
    <p:sldId id="266" r:id="rId11"/>
    <p:sldId id="308" r:id="rId12"/>
    <p:sldId id="278" r:id="rId13"/>
    <p:sldId id="305" r:id="rId14"/>
    <p:sldId id="271" r:id="rId15"/>
    <p:sldId id="282" r:id="rId16"/>
    <p:sldId id="283" r:id="rId17"/>
    <p:sldId id="312" r:id="rId18"/>
    <p:sldId id="311" r:id="rId19"/>
    <p:sldId id="296" r:id="rId20"/>
    <p:sldId id="297" r:id="rId21"/>
    <p:sldId id="285" r:id="rId22"/>
    <p:sldId id="313" r:id="rId23"/>
    <p:sldId id="284" r:id="rId24"/>
    <p:sldId id="309" r:id="rId25"/>
    <p:sldId id="310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1" autoAdjust="0"/>
    <p:restoredTop sz="79455" autoAdjust="0"/>
  </p:normalViewPr>
  <p:slideViewPr>
    <p:cSldViewPr snapToGrid="0">
      <p:cViewPr varScale="1">
        <p:scale>
          <a:sx n="40" d="100"/>
          <a:sy n="40" d="100"/>
        </p:scale>
        <p:origin x="-98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82BF3-FC06-4258-8B93-5524C16A8DE0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AE505-6804-403A-B1E7-A0EE049292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2D5C5-848D-42DD-A15F-4BF7A90EA902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81FC8-F7B8-406A-9F56-CD1530B77D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CD469-A165-40FD-9F18-2DE1B0EBA8B0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F621A-D606-4462-A106-2433FE4410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F5CB4-10F9-4955-925E-529135D6192A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3ED75-D91E-482A-83AE-93EE823FA6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7A1F4-86F9-4B66-BCBE-F30D74BF9213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2E8C4-E162-437B-881A-CF5E984DF0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969A0-965E-4389-9FA3-CA4D40061070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44622-F92B-4714-B946-DD6D648871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E2BAF-9BEC-42C0-9741-0F0BEE7F4B86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BEF30-3F8F-422B-912E-6C9DA93C14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35309-78F1-4654-94FC-FE055E5E1642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D71AC-CB4E-4B41-B9DA-7CD0CE828F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851E9-F7D7-4563-9C90-8BA0225E5B64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D4DBB-FB58-4B04-976B-05629331D6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12236-0C53-4F0E-9D92-9B57E0E31C9E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24C5D-2C58-4CA1-8FD6-3462FB5C0F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40A90-3FDC-4D05-BEB0-0ACF8DA64C61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B948B-8FD1-49C1-8382-369D800CE5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C1594-4899-470B-8378-759F227C6D8D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BBE95-7A39-4B9D-9C66-72417120D8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1F45E-B958-4C3E-9117-795D2C9E26B1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68B995-0375-41B2-A334-C95E2E94AA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4473A-1AD5-41C6-A4C6-A29F8202F61B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EE334-FEBC-4E1A-A69D-6814F2D0F8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7819C6-9BC1-41B4-9C87-6FB15A9C71D5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542E6-D7A9-424A-8B8E-B36963CAC9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DC38C-60AE-4B12-92E1-DD41FBF6BEC6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E683B-D049-455B-B748-5C361B50E1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95A63-8B90-451D-94DC-F1DE799AECAE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EBBCD-8A2D-4558-849C-1D0D1B6697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9FE2E-2E75-4380-9225-54003AF738D0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CC242-ACA4-485C-9391-1EC4B60CC3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5A31C-3E53-4F2B-A1A0-C5E30535057D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00950-9D5D-4577-8DB1-56C7EF869C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5A8E0-5BDA-42BE-9177-39E2F3307622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E9EC1-25EF-4DD5-AF32-430DC7DF56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DE7FF-FA20-4D3C-9759-D13057A39734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990C27-0F40-4223-9EF6-96CEEF7C69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B84A3-6BD5-4A37-BF06-81576979A6AF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D03C3-A9EC-4A88-BC4F-EAF21F2190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CBE0A-AD59-47BA-B355-B8A8D8124FDE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64548-2E70-4251-81AC-3F0E8B4791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603B7-9DC5-41E9-8BE9-0C7AB569E7FB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43917-E0B8-4191-8D80-519297DF39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54503-4EC0-47E5-B872-7E5A4B12F91D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2811A-C870-4836-9659-118E478179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890CF-43C6-4AB2-8579-49977FFE8953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F5E10-5829-4F0A-9261-7070176131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7DDED-1092-4D86-8916-9F67170EE91B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313B7-76D5-400B-9BB5-985538E369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0FC49-BEBF-4092-9998-B643AE8B68EE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A8ADF-8BE9-437B-B765-BE82E2D0D6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2422F-3300-439A-8333-A6A008EB5D1D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24596-FAB4-4BE2-952B-CB3923A79E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F2146-5189-46E9-84C2-DD85D5515D70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9C212-24A3-4F89-83DE-8C763741F8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7434B-83CB-43DA-93E6-5C21C57B3C25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13DEC-C3A8-4835-9B04-C02FF09E97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EE920-1097-4013-A037-5CFD648B3A25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1EB61-77F3-48A8-896C-D73D7F8491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E87D0-74E7-4A18-B7BE-A7ABFB66ED8C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818EA-1E17-4B1F-AA3E-BC2873FD60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08FA6-D7E6-4D91-ABDC-BBC5D852B867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5C6A29-1EF3-4EA9-A7A2-15793759C3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990C6-82A5-4386-92C5-0AD08916D9F2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14EC4-5544-47D7-B376-98413E4B74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0B3AB-EFD4-4B3B-A201-CC6CCEB8BC7D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874E0-A4E1-4A5A-B21B-3ED1A9105F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79DBF-7F30-4241-BF80-A11388B6759D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EF3A7-5AA7-43E1-A912-DFAF1A516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FFD4B-5DEC-4440-A66E-B47B6ED7A572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84A48-E99E-4990-90C9-56BCFA1EDA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E7979-63E5-4FC9-AFFB-86B943E76A9F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E504A-E5E0-4560-8A87-30FBC9F561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B909A-7463-4757-92C0-03A74A671482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6B905-B53B-4F45-8554-C9EBB7C1D6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D995B-38B9-4A1F-89E4-C84D90E1DCF4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6666C4-4817-492B-AE2C-3550DD8BE6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F65C9-634B-4E38-B993-DA9FF81D6A37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6234E-7F2B-484A-AE7C-31B4B81BB6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03F6B5-477E-4756-8A10-CF317BFBBB3A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DE177-69C2-4032-A145-44617D5E13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C5CD6-2CF5-4D8C-A4F0-440D98BBE94E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045F3-183E-4A2E-803C-DD1775AF74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D592E-7615-4C98-8B00-EDE28E030C20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DEF07-E9EF-4DDD-B51F-96C4399F01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2A2BF-AE5B-45D7-8A0C-F7AA1D5638DA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EAFF9-4161-4C8D-94D3-0F6FBD524D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43329-2425-4ACD-ABDD-9C0D7DC45588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6A08B-D649-4FB4-B394-7392C8D2FC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09EB3-22CF-4DFF-864D-AC0FFC4ED18B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CAFAC-E45B-4922-8649-8D3A7CD2F7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5DCDB-208A-48AF-9275-A76B706AE091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13680-EF27-4570-BB06-5A711F6242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8A55D-D9CA-4539-9DD8-769839304DA7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89CE4-E7C5-479B-A204-952D4930F9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446F3-AAED-410E-950D-8DE765B79F1D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2C142-154F-4810-BE9B-A8BE272E53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80943-FD99-470D-B93D-26DD23C23E9E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94243-673A-4564-A8D5-C214A35B32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8257F-3778-4807-8068-E6AA786371B8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20CF3-11F9-4E02-8C54-36102731F0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43890-3005-4D91-B186-58DBC183F286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EBD63-9781-4A51-8A21-985433CAC5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977B0-B21E-4ACB-B4BE-0394EB5BC00E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B740D-975A-4A8E-95DF-D247B39361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C2F51-00BA-4D81-9B01-43526AF15ECB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39D0E-A635-4C4E-B4FA-D21ABB7AFA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417C5-EDAA-4C81-85B3-A59D290FAC98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6D044-CEED-4A34-A13F-1B8444188E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BA2E4-B1F3-47E3-ABCD-4B1770B9B58F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7A7D4-D942-4B38-9E3E-72F03480B1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9C3AD-F718-4E5D-A139-8B6C0DC0C095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C5D64-C6EC-42E2-B078-5FDE8392C2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1E198-796F-4FA4-A6F8-C1E5BABE8C67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D453A-8F8A-498B-8B4C-7079FEBAF5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E95C72-C37E-4BE8-A656-C1F95EE3115D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D7B9C-0E03-4472-87B9-378C6CE5D2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96853-827C-4465-A9E7-95BBC051EBAC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E1D3B-F25D-4DC4-B269-7209820545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3A51B-B15D-41EA-91AB-9631234A038D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70ED3-698B-445C-BC38-FBE5539F18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AC308-DE72-4C1C-828B-FE9135E225BA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28838-0F01-4D18-945C-D1CB41237C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95E8C-BED2-4F8B-A3AC-063717586771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2B492-D880-483C-B9BC-CF3F49DE79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00DBE7-70FE-4939-B691-61E9D7A49A35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C5943-BC3C-43BF-8387-5CAF94BA37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CE107-122E-480C-B803-80343D8F0E66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53D59-1EA3-4CD2-A87D-CFEA2EB97A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D12D3-F518-4A5F-BEF1-D08758724C4A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5CA13-1FD5-4992-8FC8-9D998FC515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9910F-3737-4C40-BB27-F23434D3489F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D5C9C-8413-4CE4-B8AF-CC9C4CBF50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F5694-2937-4B69-A73F-2613F8899953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416BF-27BD-487E-B509-1575BEA04A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51EC7-D6DF-4EEB-9852-6A5E9539DCA7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ED79F-6323-4EC8-BA52-A68985CDA6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804A6-414A-464F-B68B-F6BDC08DBCAA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D2111D-0826-4B7E-8968-08077EEDF9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/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E5B78A-FD44-40CB-A788-33B18A8C3027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C55CD-661B-4437-A2D0-A6387961F5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F21F8-C728-46A8-8F0C-20F25D8951F3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ACA8BD-49B1-45E3-BC5E-7FA77DE8F7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E9E73-B2FE-45B3-BF33-8D2578B52042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48C2E-7AF4-4C59-9E3D-350A2679D7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D13B7-84F4-4473-9589-96960C67B4C5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BC1C2-D92A-4E9E-A6A6-79E1638DFD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587FD-B3DE-4F0B-A056-428DE64652E6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E568A-1970-43B2-9FBD-E33A9C35FF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33413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33413" y="1828800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C45B070-80BE-45CF-8BD4-C12B7C37BC03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2713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A4C91F6-73D6-4553-977B-36A1DAEB55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21" r:id="rId1"/>
    <p:sldLayoutId id="2147484220" r:id="rId2"/>
    <p:sldLayoutId id="2147484219" r:id="rId3"/>
    <p:sldLayoutId id="2147484218" r:id="rId4"/>
    <p:sldLayoutId id="2147484217" r:id="rId5"/>
    <p:sldLayoutId id="2147484216" r:id="rId6"/>
    <p:sldLayoutId id="2147484215" r:id="rId7"/>
    <p:sldLayoutId id="2147484214" r:id="rId8"/>
    <p:sldLayoutId id="2147484213" r:id="rId9"/>
    <p:sldLayoutId id="2147484212" r:id="rId10"/>
    <p:sldLayoutId id="214748421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633413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33413" y="1828800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825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D5EB723-6300-438F-92A7-F125D16CF098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825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2713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25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1BA8F14-A0F5-4AB5-B416-97853F028C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2" r:id="rId1"/>
    <p:sldLayoutId id="2147484231" r:id="rId2"/>
    <p:sldLayoutId id="2147484230" r:id="rId3"/>
    <p:sldLayoutId id="2147484229" r:id="rId4"/>
    <p:sldLayoutId id="2147484228" r:id="rId5"/>
    <p:sldLayoutId id="2147484227" r:id="rId6"/>
    <p:sldLayoutId id="2147484226" r:id="rId7"/>
    <p:sldLayoutId id="2147484225" r:id="rId8"/>
    <p:sldLayoutId id="2147484224" r:id="rId9"/>
    <p:sldLayoutId id="2147484223" r:id="rId10"/>
    <p:sldLayoutId id="2147484222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Placeholder 1"/>
          <p:cNvSpPr>
            <a:spLocks noGrp="1"/>
          </p:cNvSpPr>
          <p:nvPr>
            <p:ph type="title"/>
          </p:nvPr>
        </p:nvSpPr>
        <p:spPr bwMode="auto">
          <a:xfrm>
            <a:off x="633413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560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33413" y="1828800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825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E020F50-6F27-47B7-ABA8-6B12AB06B338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825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2713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25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CDA607-FEB9-42CF-9416-7D2334348E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43" r:id="rId1"/>
    <p:sldLayoutId id="2147484242" r:id="rId2"/>
    <p:sldLayoutId id="2147484241" r:id="rId3"/>
    <p:sldLayoutId id="2147484240" r:id="rId4"/>
    <p:sldLayoutId id="2147484239" r:id="rId5"/>
    <p:sldLayoutId id="2147484238" r:id="rId6"/>
    <p:sldLayoutId id="2147484237" r:id="rId7"/>
    <p:sldLayoutId id="2147484236" r:id="rId8"/>
    <p:sldLayoutId id="2147484235" r:id="rId9"/>
    <p:sldLayoutId id="2147484234" r:id="rId10"/>
    <p:sldLayoutId id="2147484233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Placeholder 1"/>
          <p:cNvSpPr>
            <a:spLocks noGrp="1"/>
          </p:cNvSpPr>
          <p:nvPr>
            <p:ph type="title"/>
          </p:nvPr>
        </p:nvSpPr>
        <p:spPr bwMode="auto">
          <a:xfrm>
            <a:off x="633413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789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33413" y="1828800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825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FB7FD58-3FDB-4969-B61F-6AE1840D98E5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825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2713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25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94DD5FF-6AB6-4A9D-A5B5-15B3EDA3A5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4" r:id="rId1"/>
    <p:sldLayoutId id="2147484253" r:id="rId2"/>
    <p:sldLayoutId id="2147484252" r:id="rId3"/>
    <p:sldLayoutId id="2147484251" r:id="rId4"/>
    <p:sldLayoutId id="2147484250" r:id="rId5"/>
    <p:sldLayoutId id="2147484249" r:id="rId6"/>
    <p:sldLayoutId id="2147484248" r:id="rId7"/>
    <p:sldLayoutId id="2147484247" r:id="rId8"/>
    <p:sldLayoutId id="2147484246" r:id="rId9"/>
    <p:sldLayoutId id="2147484245" r:id="rId10"/>
    <p:sldLayoutId id="2147484244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Placeholder 1"/>
          <p:cNvSpPr>
            <a:spLocks noGrp="1"/>
          </p:cNvSpPr>
          <p:nvPr>
            <p:ph type="title"/>
          </p:nvPr>
        </p:nvSpPr>
        <p:spPr bwMode="auto">
          <a:xfrm>
            <a:off x="633413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5017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33413" y="1828800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825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58A75E2-8B7A-4AED-857D-40B2AB236BEB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825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2713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25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66A529F-FFC1-4C4B-BCC1-91BD9B2AB3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5" r:id="rId1"/>
    <p:sldLayoutId id="2147484264" r:id="rId2"/>
    <p:sldLayoutId id="2147484263" r:id="rId3"/>
    <p:sldLayoutId id="2147484262" r:id="rId4"/>
    <p:sldLayoutId id="2147484261" r:id="rId5"/>
    <p:sldLayoutId id="2147484260" r:id="rId6"/>
    <p:sldLayoutId id="2147484259" r:id="rId7"/>
    <p:sldLayoutId id="2147484258" r:id="rId8"/>
    <p:sldLayoutId id="2147484257" r:id="rId9"/>
    <p:sldLayoutId id="2147484256" r:id="rId10"/>
    <p:sldLayoutId id="2147484255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Placeholder 1"/>
          <p:cNvSpPr>
            <a:spLocks noGrp="1"/>
          </p:cNvSpPr>
          <p:nvPr>
            <p:ph type="title"/>
          </p:nvPr>
        </p:nvSpPr>
        <p:spPr bwMode="auto">
          <a:xfrm>
            <a:off x="633413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6246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33413" y="1828800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825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EE05A59-3395-42B9-9453-6D9148FF59FA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825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2713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25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74C16D-32D5-466E-B48F-8D86A8F870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6" r:id="rId1"/>
    <p:sldLayoutId id="2147484275" r:id="rId2"/>
    <p:sldLayoutId id="2147484274" r:id="rId3"/>
    <p:sldLayoutId id="2147484273" r:id="rId4"/>
    <p:sldLayoutId id="2147484272" r:id="rId5"/>
    <p:sldLayoutId id="2147484271" r:id="rId6"/>
    <p:sldLayoutId id="2147484270" r:id="rId7"/>
    <p:sldLayoutId id="2147484269" r:id="rId8"/>
    <p:sldLayoutId id="2147484268" r:id="rId9"/>
    <p:sldLayoutId id="2147484267" r:id="rId10"/>
    <p:sldLayoutId id="2147484266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le Placeholder 1"/>
          <p:cNvSpPr>
            <a:spLocks noGrp="1"/>
          </p:cNvSpPr>
          <p:nvPr>
            <p:ph type="title"/>
          </p:nvPr>
        </p:nvSpPr>
        <p:spPr bwMode="auto">
          <a:xfrm>
            <a:off x="633413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7475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33413" y="1828800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825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F400CC1-2161-4580-890D-786767C99BA8}" type="datetimeFigureOut">
              <a:rPr lang="ru-RU"/>
              <a:pPr>
                <a:defRPr/>
              </a:pPr>
              <a:t>18.03.2018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825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2713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25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4EE7795-D8CD-452A-BCD4-02022F402C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7" r:id="rId1"/>
    <p:sldLayoutId id="2147484286" r:id="rId2"/>
    <p:sldLayoutId id="2147484285" r:id="rId3"/>
    <p:sldLayoutId id="2147484284" r:id="rId4"/>
    <p:sldLayoutId id="2147484283" r:id="rId5"/>
    <p:sldLayoutId id="2147484282" r:id="rId6"/>
    <p:sldLayoutId id="2147484281" r:id="rId7"/>
    <p:sldLayoutId id="2147484280" r:id="rId8"/>
    <p:sldLayoutId id="2147484279" r:id="rId9"/>
    <p:sldLayoutId id="2147484278" r:id="rId10"/>
    <p:sldLayoutId id="2147484277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Wingdings 2" pitchFamily="18" charset="2"/>
        <a:buChar char="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8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3950"/>
            <a:ext cx="6858000" cy="2387600"/>
          </a:xfrm>
        </p:spPr>
        <p:txBody>
          <a:bodyPr/>
          <a:lstStyle/>
          <a:p>
            <a:pPr eaLnBrk="1" hangingPunct="1"/>
            <a:endParaRPr lang="ru-RU" sz="5400" b="1" i="1" smtClean="0">
              <a:solidFill>
                <a:srgbClr val="FF0000"/>
              </a:solidFill>
            </a:endParaRPr>
          </a:p>
        </p:txBody>
      </p:sp>
      <p:sp>
        <p:nvSpPr>
          <p:cNvPr id="87042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sz="4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Окружающий мир </a:t>
            </a:r>
          </a:p>
          <a:p>
            <a:pPr eaLnBrk="1" hangingPunct="1"/>
            <a:r>
              <a:rPr lang="ru-RU" sz="4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класс УМК «Начальная школа 21 века»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Заголовок 1"/>
          <p:cNvSpPr>
            <a:spLocks noGrp="1"/>
          </p:cNvSpPr>
          <p:nvPr>
            <p:ph type="title"/>
          </p:nvPr>
        </p:nvSpPr>
        <p:spPr>
          <a:xfrm>
            <a:off x="1006475" y="457200"/>
            <a:ext cx="7704138" cy="5268913"/>
          </a:xfrm>
        </p:spPr>
        <p:txBody>
          <a:bodyPr/>
          <a:lstStyle/>
          <a:p>
            <a:pPr eaLnBrk="1" hangingPunct="1"/>
            <a:r>
              <a:rPr lang="ru-RU" b="1" u="sng" smtClean="0">
                <a:solidFill>
                  <a:srgbClr val="FF3300"/>
                </a:solidFill>
              </a:rPr>
              <a:t>Зачем</a:t>
            </a:r>
            <a:r>
              <a:rPr lang="ru-RU" b="1" smtClean="0"/>
              <a:t> приняли христианство и отказались от язычества?</a:t>
            </a:r>
            <a:br>
              <a:rPr lang="ru-RU" b="1" smtClean="0"/>
            </a:br>
            <a:r>
              <a:rPr lang="ru-RU" b="1" smtClean="0"/>
              <a:t/>
            </a:r>
            <a:br>
              <a:rPr lang="ru-RU" b="1" smtClean="0"/>
            </a:br>
            <a:r>
              <a:rPr lang="ru-RU" b="1" u="sng" smtClean="0">
                <a:solidFill>
                  <a:srgbClr val="FF0000"/>
                </a:solidFill>
              </a:rPr>
              <a:t>Когда и кем </a:t>
            </a:r>
            <a:r>
              <a:rPr lang="ru-RU" b="1" smtClean="0"/>
              <a:t>было принято христианство?</a:t>
            </a:r>
            <a:br>
              <a:rPr lang="ru-RU" b="1" smtClean="0"/>
            </a:br>
            <a:r>
              <a:rPr lang="ru-RU" b="1" u="sng" smtClean="0">
                <a:solidFill>
                  <a:srgbClr val="FF0000"/>
                </a:solidFill>
              </a:rPr>
              <a:t>Чем</a:t>
            </a:r>
            <a:r>
              <a:rPr lang="ru-RU" b="1" smtClean="0"/>
              <a:t> христианство отличается от язычества?</a:t>
            </a:r>
          </a:p>
        </p:txBody>
      </p:sp>
      <p:sp>
        <p:nvSpPr>
          <p:cNvPr id="96258" name="Объект 2"/>
          <p:cNvSpPr>
            <a:spLocks noGrp="1"/>
          </p:cNvSpPr>
          <p:nvPr>
            <p:ph idx="1"/>
          </p:nvPr>
        </p:nvSpPr>
        <p:spPr>
          <a:xfrm>
            <a:off x="509588" y="3195638"/>
            <a:ext cx="8099425" cy="2490787"/>
          </a:xfrm>
        </p:spPr>
        <p:txBody>
          <a:bodyPr/>
          <a:lstStyle/>
          <a:p>
            <a:pPr marL="0" indent="0" eaLnBrk="1" hangingPunct="1">
              <a:buFont typeface="Wingdings 2" pitchFamily="18" charset="2"/>
              <a:buNone/>
            </a:pPr>
            <a:endParaRPr lang="ru-RU" smtClean="0"/>
          </a:p>
          <a:p>
            <a:pPr marL="0" indent="0" eaLnBrk="1" hangingPunct="1">
              <a:buFont typeface="Wingdings 2" pitchFamily="18" charset="2"/>
              <a:buNone/>
            </a:pPr>
            <a:endParaRPr lang="ru-RU" smtClean="0"/>
          </a:p>
          <a:p>
            <a:pPr marL="0" indent="0" eaLnBrk="1" hangingPunct="1">
              <a:buFont typeface="Wingdings 2" pitchFamily="18" charset="2"/>
              <a:buNone/>
            </a:pPr>
            <a:endParaRPr lang="ru-RU" smtClean="0"/>
          </a:p>
          <a:p>
            <a:pPr marL="0" indent="0" eaLnBrk="1" hangingPunct="1">
              <a:buFont typeface="Wingdings 2" pitchFamily="18" charset="2"/>
              <a:buNone/>
            </a:pPr>
            <a:endParaRPr lang="ru-RU" smtClean="0"/>
          </a:p>
          <a:p>
            <a:pPr marL="0" indent="0" eaLnBrk="1" hangingPunct="1">
              <a:buFont typeface="Wingdings 2" pitchFamily="18" charset="2"/>
              <a:buNone/>
            </a:pPr>
            <a:endParaRPr lang="ru-RU" smtClean="0"/>
          </a:p>
          <a:p>
            <a:pPr marL="0" indent="0" eaLnBrk="1" hangingPunct="1">
              <a:buFont typeface="Wingdings 2" pitchFamily="18" charset="2"/>
              <a:buNone/>
            </a:pPr>
            <a:endParaRPr lang="ru-RU" smtClean="0"/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smtClean="0">
                <a:solidFill>
                  <a:srgbClr val="FF0000"/>
                </a:solidFill>
              </a:rPr>
              <a:t>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3300"/>
                </a:solidFill>
                <a:latin typeface="Arial" charset="0"/>
              </a:rPr>
              <a:t>Кто крестил Русь?</a:t>
            </a:r>
          </a:p>
        </p:txBody>
      </p:sp>
      <p:sp>
        <p:nvSpPr>
          <p:cNvPr id="104451" name="Rectangle 3"/>
          <p:cNvSpPr>
            <a:spLocks noGrp="1"/>
          </p:cNvSpPr>
          <p:nvPr>
            <p:ph type="body" idx="1"/>
          </p:nvPr>
        </p:nvSpPr>
        <p:spPr>
          <a:xfrm>
            <a:off x="633413" y="1227138"/>
            <a:ext cx="7886700" cy="4953000"/>
          </a:xfrm>
        </p:spPr>
        <p:txBody>
          <a:bodyPr/>
          <a:lstStyle/>
          <a:p>
            <a:r>
              <a:rPr lang="ru-RU" smtClean="0">
                <a:latin typeface="Arial" charset="0"/>
              </a:rPr>
              <a:t>Петр </a:t>
            </a:r>
            <a:r>
              <a:rPr lang="en-US" smtClean="0">
                <a:latin typeface="Arial" charset="0"/>
              </a:rPr>
              <a:t>I</a:t>
            </a:r>
          </a:p>
          <a:p>
            <a:r>
              <a:rPr lang="ru-RU" smtClean="0">
                <a:latin typeface="Arial" charset="0"/>
              </a:rPr>
              <a:t>Владимир Красное Солнышко</a:t>
            </a:r>
          </a:p>
          <a:p>
            <a:r>
              <a:rPr lang="ru-RU" smtClean="0">
                <a:latin typeface="Arial" charset="0"/>
              </a:rPr>
              <a:t>Иван Грозный</a:t>
            </a:r>
          </a:p>
          <a:p>
            <a:r>
              <a:rPr lang="ru-RU" smtClean="0">
                <a:latin typeface="Arial" charset="0"/>
              </a:rPr>
              <a:t> Перун</a:t>
            </a:r>
          </a:p>
        </p:txBody>
      </p:sp>
      <p:pic>
        <p:nvPicPr>
          <p:cNvPr id="104452" name="Picture 8" descr="гале 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4088" y="2601913"/>
            <a:ext cx="3529012" cy="425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24" dur="2000" fill="hold"/>
                                        <p:tgtEl>
                                          <p:spTgt spid="104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830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8307" name="Picture 5" descr="img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460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Заголовок 1"/>
          <p:cNvSpPr>
            <a:spLocks noGrp="1"/>
          </p:cNvSpPr>
          <p:nvPr>
            <p:ph type="title"/>
          </p:nvPr>
        </p:nvSpPr>
        <p:spPr>
          <a:xfrm>
            <a:off x="633413" y="388938"/>
            <a:ext cx="7886700" cy="1325562"/>
          </a:xfrm>
        </p:spPr>
        <p:txBody>
          <a:bodyPr/>
          <a:lstStyle/>
          <a:p>
            <a:pPr eaLnBrk="1" hangingPunct="1"/>
            <a:r>
              <a:rPr lang="ru-RU" sz="6000" b="1" i="1" smtClean="0"/>
              <a:t>Крещение князя Владимира       988год</a:t>
            </a:r>
          </a:p>
        </p:txBody>
      </p:sp>
      <p:pic>
        <p:nvPicPr>
          <p:cNvPr id="94210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7163" y="3109913"/>
            <a:ext cx="3997325" cy="3429000"/>
          </a:xfrm>
        </p:spPr>
      </p:pic>
      <p:pic>
        <p:nvPicPr>
          <p:cNvPr id="94211" name="Picture 8" descr="гале 0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57700" y="2200275"/>
            <a:ext cx="4452938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4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4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4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4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4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0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Заголовок 1"/>
          <p:cNvSpPr>
            <a:spLocks noGrp="1"/>
          </p:cNvSpPr>
          <p:nvPr>
            <p:ph type="title"/>
          </p:nvPr>
        </p:nvSpPr>
        <p:spPr>
          <a:xfrm>
            <a:off x="633413" y="365125"/>
            <a:ext cx="7886700" cy="1028700"/>
          </a:xfrm>
        </p:spPr>
        <p:txBody>
          <a:bodyPr/>
          <a:lstStyle/>
          <a:p>
            <a:pPr eaLnBrk="1" hangingPunct="1"/>
            <a:r>
              <a:rPr lang="ru-RU" sz="5400" b="1" i="1" smtClean="0">
                <a:solidFill>
                  <a:srgbClr val="FF0000"/>
                </a:solidFill>
              </a:rPr>
              <a:t>Крещение Руси 988год. Крещение киевлян</a:t>
            </a:r>
          </a:p>
        </p:txBody>
      </p:sp>
      <p:sp>
        <p:nvSpPr>
          <p:cNvPr id="10035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035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8513" y="1828800"/>
            <a:ext cx="6767512" cy="467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Заголовок 1"/>
          <p:cNvSpPr>
            <a:spLocks noGrp="1"/>
          </p:cNvSpPr>
          <p:nvPr>
            <p:ph type="title"/>
          </p:nvPr>
        </p:nvSpPr>
        <p:spPr>
          <a:xfrm>
            <a:off x="396875" y="98425"/>
            <a:ext cx="7886700" cy="1895475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FF0000"/>
                </a:solidFill>
              </a:rPr>
              <a:t>Язычество </a:t>
            </a:r>
            <a:r>
              <a:rPr lang="ru-RU" sz="4000" smtClean="0">
                <a:solidFill>
                  <a:srgbClr val="FF0000"/>
                </a:solidFill>
              </a:rPr>
              <a:t> </a:t>
            </a:r>
            <a:r>
              <a:rPr lang="ru-RU" sz="4000" smtClean="0"/>
              <a:t>                     </a:t>
            </a:r>
            <a:r>
              <a:rPr lang="ru-RU" sz="4000" b="1" smtClean="0">
                <a:solidFill>
                  <a:srgbClr val="FF0000"/>
                </a:solidFill>
              </a:rPr>
              <a:t>Христианство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3038" y="2506663"/>
            <a:ext cx="3981450" cy="3673475"/>
          </a:xfrm>
        </p:spPr>
        <p:txBody>
          <a:bodyPr/>
          <a:lstStyle/>
          <a:p>
            <a:pPr eaLnBrk="1" hangingPunct="1">
              <a:buFont typeface="Wingdings" pitchFamily="2" charset="2"/>
              <a:buChar char="§"/>
            </a:pPr>
            <a:r>
              <a:rPr lang="ru-RU" sz="3200" smtClean="0"/>
              <a:t>Многобожие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sz="3200" smtClean="0"/>
              <a:t>Жертвоприношение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sz="3200" smtClean="0"/>
              <a:t>Идолы</a:t>
            </a:r>
          </a:p>
          <a:p>
            <a:pPr eaLnBrk="1" hangingPunct="1">
              <a:buFont typeface="Wingdings" pitchFamily="2" charset="2"/>
              <a:buChar char="§"/>
            </a:pPr>
            <a:endParaRPr lang="ru-RU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30763" y="2506663"/>
            <a:ext cx="3740150" cy="3673475"/>
          </a:xfrm>
        </p:spPr>
        <p:txBody>
          <a:bodyPr/>
          <a:lstStyle/>
          <a:p>
            <a:pPr eaLnBrk="1" hangingPunct="1"/>
            <a:r>
              <a:rPr lang="ru-RU" sz="3600" smtClean="0"/>
              <a:t>Вера в одного Бога</a:t>
            </a:r>
          </a:p>
          <a:p>
            <a:pPr eaLnBrk="1" hangingPunct="1"/>
            <a:r>
              <a:rPr lang="ru-RU" sz="3600" smtClean="0"/>
              <a:t>Иисус Христос</a:t>
            </a:r>
          </a:p>
          <a:p>
            <a:pPr eaLnBrk="1" hangingPunct="1"/>
            <a:r>
              <a:rPr lang="ru-RU" sz="3600" smtClean="0"/>
              <a:t>Икона</a:t>
            </a:r>
          </a:p>
          <a:p>
            <a:pPr eaLnBrk="1" hangingPunct="1"/>
            <a:r>
              <a:rPr lang="ru-RU" sz="3600" smtClean="0"/>
              <a:t>Храмы</a:t>
            </a:r>
          </a:p>
          <a:p>
            <a:pPr eaLnBrk="1" hangingPunct="1"/>
            <a:r>
              <a:rPr lang="ru-RU" sz="3600" smtClean="0"/>
              <a:t>Крещение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1687513" y="1316038"/>
            <a:ext cx="53975" cy="1135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700838" y="1316038"/>
            <a:ext cx="61912" cy="1190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0547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u="sng" smtClean="0">
                <a:solidFill>
                  <a:srgbClr val="FF3300"/>
                </a:solidFill>
              </a:rPr>
              <a:t>Зачем</a:t>
            </a:r>
            <a:r>
              <a:rPr lang="ru-RU" b="1" smtClean="0"/>
              <a:t> приняли христианство и отказались от язычества?</a:t>
            </a:r>
            <a:br>
              <a:rPr lang="ru-RU" b="1" smtClean="0"/>
            </a:br>
            <a:r>
              <a:rPr lang="ru-RU" b="1" smtClean="0"/>
              <a:t/>
            </a:r>
            <a:br>
              <a:rPr lang="ru-RU" b="1" smtClean="0"/>
            </a:br>
            <a:r>
              <a:rPr lang="ru-RU" b="1" smtClean="0"/>
              <a:t> </a:t>
            </a:r>
            <a:r>
              <a:rPr lang="ru-RU" b="1" u="sng" smtClean="0">
                <a:solidFill>
                  <a:srgbClr val="FF0000"/>
                </a:solidFill>
              </a:rPr>
              <a:t>Когда и кем </a:t>
            </a:r>
            <a:r>
              <a:rPr lang="ru-RU" b="1" smtClean="0"/>
              <a:t>было принято христианство?</a:t>
            </a:r>
            <a:br>
              <a:rPr lang="ru-RU" b="1" smtClean="0"/>
            </a:br>
            <a:r>
              <a:rPr lang="ru-RU" b="1" u="sng" smtClean="0">
                <a:solidFill>
                  <a:srgbClr val="FF0000"/>
                </a:solidFill>
              </a:rPr>
              <a:t>Чем</a:t>
            </a:r>
            <a:r>
              <a:rPr lang="ru-RU" b="1" smtClean="0"/>
              <a:t> христианство отличается от язычества?</a:t>
            </a:r>
          </a:p>
        </p:txBody>
      </p:sp>
      <p:sp>
        <p:nvSpPr>
          <p:cNvPr id="105476" name="Объект 2"/>
          <p:cNvSpPr>
            <a:spLocks/>
          </p:cNvSpPr>
          <p:nvPr/>
        </p:nvSpPr>
        <p:spPr bwMode="auto">
          <a:xfrm>
            <a:off x="509588" y="3195638"/>
            <a:ext cx="8099425" cy="249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685800">
              <a:lnSpc>
                <a:spcPct val="90000"/>
              </a:lnSpc>
              <a:spcBef>
                <a:spcPts val="750"/>
              </a:spcBef>
              <a:buFont typeface="Wingdings 2" pitchFamily="18" charset="2"/>
              <a:buNone/>
            </a:pPr>
            <a:endParaRPr lang="ru-RU" sz="2100">
              <a:latin typeface="Calibri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  <a:buFont typeface="Wingdings 2" pitchFamily="18" charset="2"/>
              <a:buNone/>
            </a:pPr>
            <a:endParaRPr lang="ru-RU" sz="2100">
              <a:latin typeface="Calibri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  <a:buFont typeface="Wingdings 2" pitchFamily="18" charset="2"/>
              <a:buNone/>
            </a:pPr>
            <a:endParaRPr lang="ru-RU" sz="2100">
              <a:latin typeface="Calibri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  <a:buFont typeface="Wingdings 2" pitchFamily="18" charset="2"/>
              <a:buNone/>
            </a:pPr>
            <a:endParaRPr lang="ru-RU" sz="2100">
              <a:latin typeface="Calibri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  <a:buFont typeface="Wingdings 2" pitchFamily="18" charset="2"/>
              <a:buNone/>
            </a:pPr>
            <a:endParaRPr lang="ru-RU" sz="2100">
              <a:latin typeface="Calibri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  <a:buFont typeface="Wingdings 2" pitchFamily="18" charset="2"/>
              <a:buNone/>
            </a:pPr>
            <a:endParaRPr lang="ru-RU" sz="2100">
              <a:latin typeface="Calibri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  <a:buFont typeface="Wingdings 2" pitchFamily="18" charset="2"/>
              <a:buNone/>
            </a:pPr>
            <a:r>
              <a:rPr lang="ru-RU" sz="2100">
                <a:solidFill>
                  <a:srgbClr val="FF0000"/>
                </a:solidFill>
                <a:latin typeface="Calibri" pitchFamily="34" charset="0"/>
              </a:rPr>
              <a:t>                 </a:t>
            </a:r>
          </a:p>
        </p:txBody>
      </p:sp>
      <p:sp>
        <p:nvSpPr>
          <p:cNvPr id="105477" name="Объект 2"/>
          <p:cNvSpPr>
            <a:spLocks/>
          </p:cNvSpPr>
          <p:nvPr/>
        </p:nvSpPr>
        <p:spPr bwMode="auto">
          <a:xfrm>
            <a:off x="725488" y="3411538"/>
            <a:ext cx="8099425" cy="249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685800">
              <a:lnSpc>
                <a:spcPct val="90000"/>
              </a:lnSpc>
              <a:spcBef>
                <a:spcPts val="750"/>
              </a:spcBef>
              <a:buFont typeface="Wingdings 2" pitchFamily="18" charset="2"/>
              <a:buNone/>
            </a:pPr>
            <a:endParaRPr lang="ru-RU" sz="2100">
              <a:latin typeface="Calibri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  <a:buFont typeface="Wingdings 2" pitchFamily="18" charset="2"/>
              <a:buNone/>
            </a:pPr>
            <a:endParaRPr lang="ru-RU" sz="2100">
              <a:latin typeface="Calibri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  <a:buFont typeface="Wingdings 2" pitchFamily="18" charset="2"/>
              <a:buNone/>
            </a:pPr>
            <a:endParaRPr lang="ru-RU" sz="2100">
              <a:latin typeface="Calibri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  <a:buFont typeface="Wingdings 2" pitchFamily="18" charset="2"/>
              <a:buNone/>
            </a:pPr>
            <a:endParaRPr lang="ru-RU" sz="2100">
              <a:latin typeface="Calibri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  <a:buFont typeface="Wingdings 2" pitchFamily="18" charset="2"/>
              <a:buNone/>
            </a:pPr>
            <a:endParaRPr lang="ru-RU" sz="2100">
              <a:latin typeface="Calibri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  <a:buFont typeface="Wingdings 2" pitchFamily="18" charset="2"/>
              <a:buNone/>
            </a:pPr>
            <a:endParaRPr lang="ru-RU" sz="2100">
              <a:latin typeface="Calibri" pitchFamily="34" charset="0"/>
            </a:endParaRPr>
          </a:p>
          <a:p>
            <a:pPr defTabSz="685800">
              <a:lnSpc>
                <a:spcPct val="90000"/>
              </a:lnSpc>
              <a:spcBef>
                <a:spcPts val="750"/>
              </a:spcBef>
              <a:buFont typeface="Wingdings 2" pitchFamily="18" charset="2"/>
              <a:buNone/>
            </a:pPr>
            <a:r>
              <a:rPr lang="ru-RU" sz="2100">
                <a:solidFill>
                  <a:srgbClr val="FF0000"/>
                </a:solidFill>
                <a:latin typeface="Calibri" pitchFamily="34" charset="0"/>
              </a:rPr>
              <a:t>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smtClean="0">
                <a:solidFill>
                  <a:srgbClr val="FF0000"/>
                </a:solidFill>
              </a:rPr>
              <a:t>С принятием христианства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 Появилась на Руси грамотность</a:t>
            </a:r>
          </a:p>
          <a:p>
            <a:pPr eaLnBrk="1" hangingPunct="1"/>
            <a:r>
              <a:rPr lang="ru-RU" sz="3200" smtClean="0"/>
              <a:t>Возникли азбука и письменность</a:t>
            </a:r>
          </a:p>
          <a:p>
            <a:pPr eaLnBrk="1" hangingPunct="1"/>
            <a:r>
              <a:rPr lang="ru-RU" sz="3200" smtClean="0"/>
              <a:t>Появились первые школы</a:t>
            </a:r>
            <a:endParaRPr lang="ru-RU" sz="3200" b="1" smtClean="0"/>
          </a:p>
          <a:p>
            <a:pPr eaLnBrk="1" hangingPunct="1"/>
            <a:r>
              <a:rPr lang="ru-RU" sz="3200" smtClean="0"/>
              <a:t>Стало развиваться строительство</a:t>
            </a:r>
          </a:p>
          <a:p>
            <a:pPr eaLnBrk="1" hangingPunct="1"/>
            <a:r>
              <a:rPr lang="ru-RU" sz="3200" smtClean="0"/>
              <a:t>Возводились христианские храмы</a:t>
            </a:r>
          </a:p>
          <a:p>
            <a:pPr eaLnBrk="1" hangingPunct="1"/>
            <a:r>
              <a:rPr lang="ru-RU" sz="3200" smtClean="0"/>
              <a:t>Появилась иконопись</a:t>
            </a:r>
          </a:p>
          <a:p>
            <a:pPr eaLnBrk="1" hangingPunct="1"/>
            <a:endParaRPr lang="ru-RU" sz="32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3300"/>
                </a:solidFill>
              </a:rPr>
              <a:t>                            </a:t>
            </a:r>
            <a:r>
              <a:rPr lang="ru-RU" b="1" smtClean="0">
                <a:solidFill>
                  <a:srgbClr val="FF3300"/>
                </a:solidFill>
              </a:rPr>
              <a:t>Рефлексия</a:t>
            </a:r>
          </a:p>
        </p:txBody>
      </p:sp>
      <p:sp>
        <p:nvSpPr>
          <p:cNvPr id="103426" name="Rectangle 3"/>
          <p:cNvSpPr>
            <a:spLocks noGrp="1"/>
          </p:cNvSpPr>
          <p:nvPr>
            <p:ph type="body" idx="1"/>
          </p:nvPr>
        </p:nvSpPr>
        <p:spPr>
          <a:xfrm>
            <a:off x="1257300" y="1941513"/>
            <a:ext cx="7886700" cy="4351337"/>
          </a:xfrm>
        </p:spPr>
        <p:txBody>
          <a:bodyPr/>
          <a:lstStyle/>
          <a:p>
            <a:pPr eaLnBrk="1" hangingPunct="1"/>
            <a:endParaRPr lang="ru-RU" sz="4000" smtClean="0"/>
          </a:p>
          <a:p>
            <a:pPr eaLnBrk="1" hangingPunct="1"/>
            <a:r>
              <a:rPr lang="ru-RU" sz="4000" smtClean="0"/>
              <a:t>Сегодня на уроке я узнал…</a:t>
            </a:r>
          </a:p>
          <a:p>
            <a:pPr eaLnBrk="1" hangingPunct="1"/>
            <a:endParaRPr lang="ru-RU" sz="4000" smtClean="0"/>
          </a:p>
          <a:p>
            <a:pPr eaLnBrk="1" hangingPunct="1"/>
            <a:endParaRPr lang="ru-RU" sz="4000" smtClean="0"/>
          </a:p>
          <a:p>
            <a:pPr eaLnBrk="1" hangingPunct="1"/>
            <a:r>
              <a:rPr lang="ru-RU" sz="4000" smtClean="0"/>
              <a:t>Мне было особенно интересно…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445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7200" smtClean="0">
                <a:solidFill>
                  <a:srgbClr val="FF3300"/>
                </a:solidFill>
                <a:latin typeface="Times New Roman" pitchFamily="18" charset="0"/>
              </a:rPr>
              <a:t>Спасибо за урок!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806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400" smtClean="0">
                <a:latin typeface="Arial" charset="0"/>
              </a:rPr>
              <a:t>Времена теперь другие,</a:t>
            </a:r>
          </a:p>
          <a:p>
            <a:pPr eaLnBrk="1" hangingPunct="1"/>
            <a:r>
              <a:rPr lang="ru-RU" sz="2400" smtClean="0">
                <a:latin typeface="Arial" charset="0"/>
              </a:rPr>
              <a:t>Как и мысли и дела.</a:t>
            </a:r>
          </a:p>
          <a:p>
            <a:pPr eaLnBrk="1" hangingPunct="1"/>
            <a:r>
              <a:rPr lang="ru-RU" sz="2400" smtClean="0">
                <a:latin typeface="Arial" charset="0"/>
              </a:rPr>
              <a:t>Далеко ушла Россия от страны,</a:t>
            </a:r>
          </a:p>
          <a:p>
            <a:pPr eaLnBrk="1" hangingPunct="1"/>
            <a:r>
              <a:rPr lang="ru-RU" sz="2400" smtClean="0">
                <a:latin typeface="Arial" charset="0"/>
              </a:rPr>
              <a:t>Какой была.</a:t>
            </a:r>
          </a:p>
          <a:p>
            <a:pPr eaLnBrk="1" hangingPunct="1"/>
            <a:r>
              <a:rPr lang="ru-RU" sz="2400" smtClean="0">
                <a:latin typeface="Arial" charset="0"/>
              </a:rPr>
              <a:t>Умный, сильный наш народ</a:t>
            </a:r>
          </a:p>
          <a:p>
            <a:pPr eaLnBrk="1" hangingPunct="1"/>
            <a:r>
              <a:rPr lang="ru-RU" sz="2400" smtClean="0">
                <a:latin typeface="Arial" charset="0"/>
              </a:rPr>
              <a:t>Свою землю бережет.</a:t>
            </a:r>
          </a:p>
          <a:p>
            <a:pPr eaLnBrk="1" hangingPunct="1"/>
            <a:r>
              <a:rPr lang="ru-RU" sz="2400" smtClean="0">
                <a:solidFill>
                  <a:srgbClr val="FF3300"/>
                </a:solidFill>
                <a:latin typeface="Arial" charset="0"/>
              </a:rPr>
              <a:t>А преданья старины</a:t>
            </a:r>
            <a:r>
              <a:rPr lang="ru-RU" sz="2400" smtClean="0">
                <a:latin typeface="Arial" charset="0"/>
              </a:rPr>
              <a:t> </a:t>
            </a:r>
          </a:p>
          <a:p>
            <a:pPr eaLnBrk="1" hangingPunct="1"/>
            <a:r>
              <a:rPr lang="ru-RU" sz="2400" smtClean="0">
                <a:latin typeface="Arial" charset="0"/>
              </a:rPr>
              <a:t>Забывать мы не должны.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8909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ru-RU" sz="4600" b="1" smtClean="0">
                <a:solidFill>
                  <a:srgbClr val="FF3300"/>
                </a:solidFill>
              </a:rPr>
              <a:t>Даже горстка зерен хранит свою историю.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3950"/>
            <a:ext cx="6858000" cy="23876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5138" y="0"/>
            <a:ext cx="30765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5" y="0"/>
            <a:ext cx="30670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2062163"/>
            <a:ext cx="27622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05700" y="0"/>
            <a:ext cx="1333500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75" name="Picture 11" descr="Ð¤Ð¾ÑÐ¾ Ñ ÑÐ°Ð¹ÑÐ° kpfu.ru"/>
          <p:cNvPicPr>
            <a:picLocks noChangeAspect="1" noChangeArrowheads="1"/>
          </p:cNvPicPr>
          <p:nvPr/>
        </p:nvPicPr>
        <p:blipFill>
          <a:blip r:embed="rId6">
            <a:lum bright="6000"/>
          </a:blip>
          <a:srcRect/>
          <a:stretch>
            <a:fillRect/>
          </a:stretch>
        </p:blipFill>
        <p:spPr bwMode="auto">
          <a:xfrm>
            <a:off x="665163" y="4752975"/>
            <a:ext cx="166370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79" name="Picture 15" descr="1471346635_pppppppppppppppppppppppppppppp-630x42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76675" y="2038350"/>
            <a:ext cx="3460750" cy="287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81" name="Picture 17" descr="karas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551113" y="4729163"/>
            <a:ext cx="2963862" cy="183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23" name="Picture 11" descr="2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845175" y="4784725"/>
            <a:ext cx="2962275" cy="17589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8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8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8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8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0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0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8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8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smtClean="0">
                <a:solidFill>
                  <a:srgbClr val="FF3300"/>
                </a:solidFill>
                <a:latin typeface="Times New Roman" pitchFamily="18" charset="0"/>
              </a:rPr>
              <a:t>              Работа в парах</a:t>
            </a:r>
          </a:p>
        </p:txBody>
      </p:sp>
      <p:pic>
        <p:nvPicPr>
          <p:cNvPr id="91138" name="Picture 5" descr="1437719811102829_109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7388" y="1874838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39" name="Picture 7" descr="img10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0063" y="1546225"/>
            <a:ext cx="2563812" cy="195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40" name="Рисунок 14"/>
          <p:cNvPicPr>
            <a:picLocks noChangeAspect="1"/>
          </p:cNvPicPr>
          <p:nvPr>
            <p:ph type="body" idx="1"/>
          </p:nvPr>
        </p:nvPicPr>
        <p:blipFill>
          <a:blip r:embed="rId4"/>
          <a:srcRect/>
          <a:stretch>
            <a:fillRect/>
          </a:stretch>
        </p:blipFill>
        <p:spPr>
          <a:xfrm rot="21479092">
            <a:off x="7850188" y="4513263"/>
            <a:ext cx="923925" cy="1714500"/>
          </a:xfrm>
        </p:spPr>
      </p:pic>
      <p:pic>
        <p:nvPicPr>
          <p:cNvPr id="91141" name="Picture 12" descr="09vin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53100" y="2868613"/>
            <a:ext cx="1603375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42" name="Picture 14" descr="872542121544d32eb1b707be2a5c2347444b605a634_b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68375" y="4122738"/>
            <a:ext cx="2522538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43" name="Picture 16" descr="1dc803ee34d7d39d1cece4faabd2df96_jpg_150783834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404100" y="839788"/>
            <a:ext cx="1446213" cy="299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Заголовок 1"/>
          <p:cNvSpPr>
            <a:spLocks noGrp="1"/>
          </p:cNvSpPr>
          <p:nvPr>
            <p:ph type="ctrTitle"/>
          </p:nvPr>
        </p:nvSpPr>
        <p:spPr>
          <a:xfrm>
            <a:off x="1143000" y="2482850"/>
            <a:ext cx="6858000" cy="1876425"/>
          </a:xfrm>
        </p:spPr>
        <p:txBody>
          <a:bodyPr/>
          <a:lstStyle/>
          <a:p>
            <a:pPr eaLnBrk="1" hangingPunct="1"/>
            <a:r>
              <a:rPr lang="ru-RU" sz="7200" b="1" smtClean="0">
                <a:latin typeface="Times New Roman" pitchFamily="18" charset="0"/>
                <a:cs typeface="Times New Roman" pitchFamily="18" charset="0"/>
              </a:rPr>
              <a:t>религия </a:t>
            </a:r>
            <a:br>
              <a:rPr lang="ru-RU" sz="72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smtClean="0">
                <a:latin typeface="Times New Roman" pitchFamily="18" charset="0"/>
                <a:cs typeface="Times New Roman" pitchFamily="18" charset="0"/>
              </a:rPr>
              <a:t>христианство</a:t>
            </a:r>
            <a:br>
              <a:rPr lang="ru-RU" sz="72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smtClean="0">
                <a:latin typeface="Times New Roman" pitchFamily="18" charset="0"/>
                <a:cs typeface="Times New Roman" pitchFamily="18" charset="0"/>
              </a:rPr>
              <a:t>крещение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Заголовок 1"/>
          <p:cNvSpPr>
            <a:spLocks noGrp="1"/>
          </p:cNvSpPr>
          <p:nvPr>
            <p:ph type="title"/>
          </p:nvPr>
        </p:nvSpPr>
        <p:spPr>
          <a:xfrm>
            <a:off x="633413" y="365125"/>
            <a:ext cx="7886700" cy="1258888"/>
          </a:xfrm>
        </p:spPr>
        <p:txBody>
          <a:bodyPr/>
          <a:lstStyle/>
          <a:p>
            <a:pPr eaLnBrk="1" hangingPunct="1"/>
            <a:r>
              <a:rPr lang="ru-RU" sz="2400" b="1" i="1" smtClean="0">
                <a:solidFill>
                  <a:srgbClr val="FF0000"/>
                </a:solidFill>
              </a:rPr>
              <a:t>Религия –</a:t>
            </a:r>
            <a:r>
              <a:rPr lang="ru-RU" sz="2000" i="1" smtClean="0">
                <a:solidFill>
                  <a:srgbClr val="FF0000"/>
                </a:solidFill>
                <a:latin typeface="Arial" charset="0"/>
              </a:rPr>
              <a:t>это </a:t>
            </a:r>
            <a:r>
              <a:rPr lang="ru-RU" sz="2400" b="1" i="1" smtClean="0">
                <a:solidFill>
                  <a:srgbClr val="FF0000"/>
                </a:solidFill>
              </a:rPr>
              <a:t>мировоззрение и мироощущение, а также и соответствующее поведение и действия основанные на вере в существование бога и богов.</a:t>
            </a:r>
          </a:p>
        </p:txBody>
      </p:sp>
      <p:sp>
        <p:nvSpPr>
          <p:cNvPr id="93186" name="Объект 2"/>
          <p:cNvSpPr>
            <a:spLocks noGrp="1"/>
          </p:cNvSpPr>
          <p:nvPr>
            <p:ph idx="1"/>
          </p:nvPr>
        </p:nvSpPr>
        <p:spPr>
          <a:xfrm>
            <a:off x="776288" y="1719263"/>
            <a:ext cx="7886700" cy="5138737"/>
          </a:xfrm>
        </p:spPr>
        <p:txBody>
          <a:bodyPr/>
          <a:lstStyle/>
          <a:p>
            <a:pPr algn="dist" eaLnBrk="1" hangingPunct="1">
              <a:buFont typeface="Wingdings 2" pitchFamily="18" charset="2"/>
              <a:buNone/>
            </a:pPr>
            <a:r>
              <a:rPr lang="ru-RU" sz="2200" smtClean="0"/>
              <a:t>Ефремова Т.Ф. Толковый словарь русского языка.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200" smtClean="0">
                <a:solidFill>
                  <a:srgbClr val="FF3300"/>
                </a:solidFill>
              </a:rPr>
              <a:t>Христианство –</a:t>
            </a:r>
            <a:r>
              <a:rPr lang="ru-RU" sz="2000" smtClean="0">
                <a:solidFill>
                  <a:srgbClr val="FF3300"/>
                </a:solidFill>
                <a:latin typeface="Arial" charset="0"/>
              </a:rPr>
              <a:t>это</a:t>
            </a:r>
            <a:r>
              <a:rPr lang="ru-RU" sz="2200" smtClean="0">
                <a:solidFill>
                  <a:srgbClr val="FF3300"/>
                </a:solidFill>
                <a:latin typeface="Arial" charset="0"/>
              </a:rPr>
              <a:t> </a:t>
            </a:r>
            <a:r>
              <a:rPr lang="ru-RU" sz="2200" smtClean="0">
                <a:solidFill>
                  <a:srgbClr val="FF3300"/>
                </a:solidFill>
              </a:rPr>
              <a:t>одна из основных мировых религий, в основе которой лежит вера в Иисуса Христа</a:t>
            </a:r>
          </a:p>
          <a:p>
            <a:pPr algn="dist" eaLnBrk="1" hangingPunct="1">
              <a:buFont typeface="Wingdings 2" pitchFamily="18" charset="2"/>
              <a:buNone/>
            </a:pPr>
            <a:endParaRPr lang="ru-RU" sz="2200" smtClean="0"/>
          </a:p>
          <a:p>
            <a:pPr algn="dist" eaLnBrk="1" hangingPunct="1">
              <a:buFont typeface="Wingdings 2" pitchFamily="18" charset="2"/>
              <a:buNone/>
            </a:pPr>
            <a:r>
              <a:rPr lang="ru-RU" sz="2200" smtClean="0"/>
              <a:t>Толковый словарь русского языка Д.Н.Ушакова </a:t>
            </a:r>
          </a:p>
          <a:p>
            <a:pPr eaLnBrk="1" hangingPunct="1">
              <a:buFont typeface="Wingdings 2" pitchFamily="18" charset="2"/>
              <a:buNone/>
            </a:pPr>
            <a:endParaRPr lang="ru-RU" sz="2200" smtClean="0">
              <a:solidFill>
                <a:srgbClr val="FF000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2200" smtClean="0">
                <a:solidFill>
                  <a:srgbClr val="FF0000"/>
                </a:solidFill>
              </a:rPr>
              <a:t>Крещение</a:t>
            </a:r>
            <a:r>
              <a:rPr lang="ru-RU" sz="2200" smtClean="0"/>
              <a:t> </a:t>
            </a:r>
            <a:r>
              <a:rPr lang="ru-RU" sz="2200" smtClean="0">
                <a:solidFill>
                  <a:srgbClr val="FF3300"/>
                </a:solidFill>
                <a:latin typeface="Arial" charset="0"/>
              </a:rPr>
              <a:t>- это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200" smtClean="0">
                <a:solidFill>
                  <a:srgbClr val="FF3300"/>
                </a:solidFill>
              </a:rPr>
              <a:t>1. Христианский обряд, совершаемый над младенцами (или взрослыми) для включения их в число членов церкви. </a:t>
            </a:r>
          </a:p>
          <a:p>
            <a:pPr eaLnBrk="1" hangingPunct="1">
              <a:buFont typeface="Wingdings 2" pitchFamily="18" charset="2"/>
              <a:buNone/>
            </a:pPr>
            <a:endParaRPr lang="ru-RU" sz="2200" smtClean="0">
              <a:solidFill>
                <a:srgbClr val="FF3300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2200" smtClean="0">
                <a:solidFill>
                  <a:srgbClr val="FF3300"/>
                </a:solidFill>
              </a:rPr>
              <a:t>2. Один из главных  праздников у православных христиан</a:t>
            </a:r>
          </a:p>
          <a:p>
            <a:pPr eaLnBrk="1" hangingPunct="1"/>
            <a:endParaRPr lang="ru-RU" sz="2200" smtClean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1406525" y="1041400"/>
            <a:ext cx="7273925" cy="4691063"/>
          </a:xfrm>
        </p:spPr>
        <p:txBody>
          <a:bodyPr/>
          <a:lstStyle/>
          <a:p>
            <a:pPr algn="ctr" eaLnBrk="1" hangingPunct="1"/>
            <a:r>
              <a:rPr lang="ru-RU" altLang="ru-RU" sz="4600" b="1" i="1" smtClean="0">
                <a:solidFill>
                  <a:srgbClr val="FF0000"/>
                </a:solidFill>
                <a:latin typeface="Times New Roman" pitchFamily="18" charset="0"/>
              </a:rPr>
              <a:t>Принятие христианства на Руси</a:t>
            </a:r>
            <a:br>
              <a:rPr lang="ru-RU" altLang="ru-RU" sz="4600" b="1" i="1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altLang="ru-RU" sz="4600" b="1" i="1" smtClean="0">
                <a:solidFill>
                  <a:srgbClr val="FF0000"/>
                </a:solidFill>
                <a:latin typeface="Times New Roman" pitchFamily="18" charset="0"/>
              </a:rPr>
              <a:t>Крещение Руси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Заголовок 1"/>
          <p:cNvSpPr>
            <a:spLocks noGrp="1"/>
          </p:cNvSpPr>
          <p:nvPr>
            <p:ph type="title"/>
          </p:nvPr>
        </p:nvSpPr>
        <p:spPr>
          <a:xfrm>
            <a:off x="982663" y="457200"/>
            <a:ext cx="7704137" cy="2209800"/>
          </a:xfrm>
        </p:spPr>
        <p:txBody>
          <a:bodyPr/>
          <a:lstStyle/>
          <a:p>
            <a:pPr eaLnBrk="1" hangingPunct="1"/>
            <a:r>
              <a:rPr lang="ru-RU" sz="7200" b="1" smtClean="0"/>
              <a:t/>
            </a:r>
            <a:br>
              <a:rPr lang="ru-RU" sz="7200" b="1" smtClean="0"/>
            </a:br>
            <a:r>
              <a:rPr lang="ru-RU" sz="7200" b="1" smtClean="0"/>
              <a:t/>
            </a:r>
            <a:br>
              <a:rPr lang="ru-RU" sz="7200" b="1" smtClean="0"/>
            </a:br>
            <a:r>
              <a:rPr lang="ru-RU" sz="7200" b="1" smtClean="0"/>
              <a:t/>
            </a:r>
            <a:br>
              <a:rPr lang="ru-RU" sz="7200" b="1" smtClean="0"/>
            </a:br>
            <a:r>
              <a:rPr lang="ru-RU" sz="7200" b="1" smtClean="0"/>
              <a:t>Зачем….?</a:t>
            </a:r>
            <a:br>
              <a:rPr lang="ru-RU" sz="7200" b="1" smtClean="0"/>
            </a:br>
            <a:r>
              <a:rPr lang="ru-RU" sz="7200" b="1" smtClean="0"/>
              <a:t>Когда и кем…?</a:t>
            </a:r>
            <a:br>
              <a:rPr lang="ru-RU" sz="7200" b="1" smtClean="0"/>
            </a:br>
            <a:r>
              <a:rPr lang="ru-RU" sz="7200" b="1" smtClean="0"/>
              <a:t>Чем…?</a:t>
            </a:r>
          </a:p>
        </p:txBody>
      </p:sp>
      <p:sp>
        <p:nvSpPr>
          <p:cNvPr id="95234" name="Объект 4"/>
          <p:cNvSpPr>
            <a:spLocks noGrp="1"/>
          </p:cNvSpPr>
          <p:nvPr>
            <p:ph idx="1"/>
          </p:nvPr>
        </p:nvSpPr>
        <p:spPr>
          <a:xfrm>
            <a:off x="995363" y="779463"/>
            <a:ext cx="7704137" cy="523081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HDOfficeLightV0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каймленный край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777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землянка</Template>
  <TotalTime>550</TotalTime>
  <Words>237</Words>
  <Application>Microsoft Office PowerPoint</Application>
  <PresentationFormat>Экран (4:3)</PresentationFormat>
  <Paragraphs>78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19</vt:i4>
      </vt:variant>
    </vt:vector>
  </HeadingPairs>
  <TitlesOfParts>
    <vt:vector size="32" baseType="lpstr">
      <vt:lpstr>Times New Roman</vt:lpstr>
      <vt:lpstr>Arial</vt:lpstr>
      <vt:lpstr>Calibri Light</vt:lpstr>
      <vt:lpstr>Calibri</vt:lpstr>
      <vt:lpstr>Wingdings 2</vt:lpstr>
      <vt:lpstr>Wingdings</vt:lpstr>
      <vt:lpstr>HDOfficeLightV0</vt:lpstr>
      <vt:lpstr>1_HDOfficeLightV0</vt:lpstr>
      <vt:lpstr>2_HDOfficeLightV0</vt:lpstr>
      <vt:lpstr>3_HDOfficeLightV0</vt:lpstr>
      <vt:lpstr>4_HDOfficeLightV0</vt:lpstr>
      <vt:lpstr>5_HDOfficeLightV0</vt:lpstr>
      <vt:lpstr>6_HDOfficeLightV0</vt:lpstr>
      <vt:lpstr>Слайд 1</vt:lpstr>
      <vt:lpstr>Слайд 2</vt:lpstr>
      <vt:lpstr>Слайд 3</vt:lpstr>
      <vt:lpstr>Слайд 4</vt:lpstr>
      <vt:lpstr>              Работа в парах</vt:lpstr>
      <vt:lpstr>религия  христианство крещение</vt:lpstr>
      <vt:lpstr>Религия –это мировоззрение и мироощущение, а также и соответствующее поведение и действия основанные на вере в существование бога и богов.</vt:lpstr>
      <vt:lpstr>Принятие христианства на Руси Крещение Руси</vt:lpstr>
      <vt:lpstr>   Зачем….? Когда и кем…? Чем…?</vt:lpstr>
      <vt:lpstr>Зачем приняли христианство и отказались от язычества?  Когда и кем было принято христианство? Чем христианство отличается от язычества?</vt:lpstr>
      <vt:lpstr>Кто крестил Русь?</vt:lpstr>
      <vt:lpstr>Слайд 12</vt:lpstr>
      <vt:lpstr>Крещение князя Владимира       988год</vt:lpstr>
      <vt:lpstr>Крещение Руси 988год. Крещение киевлян</vt:lpstr>
      <vt:lpstr>Язычество                       Христианство</vt:lpstr>
      <vt:lpstr>Слайд 16</vt:lpstr>
      <vt:lpstr>С принятием христианства</vt:lpstr>
      <vt:lpstr>                            Рефлексия</vt:lpstr>
      <vt:lpstr>Слайд 19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Acer</cp:lastModifiedBy>
  <cp:revision>20</cp:revision>
  <dcterms:created xsi:type="dcterms:W3CDTF">2016-04-26T18:48:42Z</dcterms:created>
  <dcterms:modified xsi:type="dcterms:W3CDTF">2018-03-18T15:38:50Z</dcterms:modified>
</cp:coreProperties>
</file>