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8"/>
  </p:notesMasterIdLst>
  <p:sldIdLst>
    <p:sldId id="264" r:id="rId2"/>
    <p:sldId id="265" r:id="rId3"/>
    <p:sldId id="256" r:id="rId4"/>
    <p:sldId id="257" r:id="rId5"/>
    <p:sldId id="258" r:id="rId6"/>
    <p:sldId id="281" r:id="rId7"/>
    <p:sldId id="260" r:id="rId8"/>
    <p:sldId id="261" r:id="rId9"/>
    <p:sldId id="262" r:id="rId10"/>
    <p:sldId id="263" r:id="rId11"/>
    <p:sldId id="266" r:id="rId12"/>
    <p:sldId id="271" r:id="rId13"/>
    <p:sldId id="274" r:id="rId14"/>
    <p:sldId id="267" r:id="rId15"/>
    <p:sldId id="269" r:id="rId16"/>
    <p:sldId id="272" r:id="rId17"/>
    <p:sldId id="259" r:id="rId18"/>
    <p:sldId id="273" r:id="rId19"/>
    <p:sldId id="268" r:id="rId20"/>
    <p:sldId id="270" r:id="rId21"/>
    <p:sldId id="278" r:id="rId22"/>
    <p:sldId id="279" r:id="rId23"/>
    <p:sldId id="280" r:id="rId24"/>
    <p:sldId id="275" r:id="rId25"/>
    <p:sldId id="276" r:id="rId26"/>
    <p:sldId id="27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EE4FF5-907E-4AEC-92FA-D95F2636A98B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5D4CC0-1A94-4695-AF7F-EF24C1ABC4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Существует 5 видов </a:t>
            </a:r>
            <a:r>
              <a:rPr lang="ru-RU" dirty="0" err="1" smtClean="0"/>
              <a:t>дисграфий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D4CC0-1A94-4695-AF7F-EF24C1ABC40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5D4CC0-1A94-4695-AF7F-EF24C1ABC40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Дисграфия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209800"/>
          </a:xfrm>
        </p:spPr>
        <p:txBody>
          <a:bodyPr/>
          <a:lstStyle/>
          <a:p>
            <a:r>
              <a:rPr lang="ru-RU" dirty="0" smtClean="0"/>
              <a:t>Мастер-класс </a:t>
            </a:r>
          </a:p>
          <a:p>
            <a:r>
              <a:rPr lang="ru-RU" dirty="0" smtClean="0"/>
              <a:t>Пеструиловой Светланы Олеговны учителя-логопеда МАОУ СОШ№12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д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1д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16CHto-takoe-akusticheskaya-disgrafiya-1024x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дimg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12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4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8дslide_4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2" y="1481138"/>
            <a:ext cx="6034616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Преодоление </a:t>
            </a:r>
            <a:r>
              <a:rPr lang="ru-RU" dirty="0" err="1" smtClean="0"/>
              <a:t>дисграфии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упражнения и задания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д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img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34617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 д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7д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Запиши предложение.</a:t>
            </a:r>
            <a:endParaRPr lang="ru-RU" dirty="0"/>
          </a:p>
        </p:txBody>
      </p:sp>
      <p:pic>
        <p:nvPicPr>
          <p:cNvPr id="3074" name="Picture 2" descr="https://ds03.infourok.ru/uploads/ex/1146/0002209d-6205d3c7/img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3кimg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6381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а2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р6f4886e4ac8e191db32d815ac6c41ad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24745"/>
            <a:ext cx="3431276" cy="57332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Рекомендую</a:t>
            </a:r>
            <a:endParaRPr lang="ru-RU" dirty="0"/>
          </a:p>
        </p:txBody>
      </p:sp>
      <p:pic>
        <p:nvPicPr>
          <p:cNvPr id="33796" name="Picture 4" descr="http://umkniga64.ru/image/cache/import_files/be/be3a7775-48db-11e2-9219-14dae9a4b889-500x50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196752"/>
            <a:ext cx="4680520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2chistyakova_ov_30_zanyatii_po_rysskomy_yaziky_dlya_predyprejdeni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196752"/>
            <a:ext cx="4525963" cy="54620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Рекомендую</a:t>
            </a:r>
            <a:endParaRPr lang="ru-RU" dirty="0"/>
          </a:p>
        </p:txBody>
      </p:sp>
      <p:pic>
        <p:nvPicPr>
          <p:cNvPr id="35844" name="Picture 4" descr="https://st26.stblizko.ru/images/product/235/961/846_origina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268760"/>
            <a:ext cx="4860032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р5102025365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484784"/>
            <a:ext cx="3341669" cy="510202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Рекомендую</a:t>
            </a:r>
            <a:endParaRPr lang="ru-RU" dirty="0"/>
          </a:p>
        </p:txBody>
      </p:sp>
      <p:pic>
        <p:nvPicPr>
          <p:cNvPr id="36866" name="Picture 2" descr="https://azbukivedia.ru/wa-data/public/shop/products/59/40/14059/images/33589/33589.750x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340768"/>
            <a:ext cx="4019550" cy="5238750"/>
          </a:xfrm>
          <a:prstGeom prst="rect">
            <a:avLst/>
          </a:prstGeom>
          <a:noFill/>
        </p:spPr>
      </p:pic>
      <p:pic>
        <p:nvPicPr>
          <p:cNvPr id="36868" name="Picture 4" descr="http://web-shop.online/wp-content/uploads/2018/05/cover_image_big-31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268760"/>
            <a:ext cx="3010648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дизгр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2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3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кimg_user_file_5693a277cdf83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дimg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7slide-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8img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311</TotalTime>
  <Words>25</Words>
  <Application>Microsoft Office PowerPoint</Application>
  <PresentationFormat>Экран (4:3)</PresentationFormat>
  <Paragraphs>11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Дисграфия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Преодоление дисграфии, упражнения и задания</vt:lpstr>
      <vt:lpstr>Слайд 18</vt:lpstr>
      <vt:lpstr>Слайд 19</vt:lpstr>
      <vt:lpstr>Слайд 20</vt:lpstr>
      <vt:lpstr>Запиши предложение.</vt:lpstr>
      <vt:lpstr>Слайд 22</vt:lpstr>
      <vt:lpstr>Слайд 23</vt:lpstr>
      <vt:lpstr>Рекомендую</vt:lpstr>
      <vt:lpstr>Рекомендую</vt:lpstr>
      <vt:lpstr>Рекомендую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Апельсин</dc:creator>
  <cp:lastModifiedBy>Апельсин</cp:lastModifiedBy>
  <cp:revision>37</cp:revision>
  <dcterms:created xsi:type="dcterms:W3CDTF">2018-10-23T18:52:12Z</dcterms:created>
  <dcterms:modified xsi:type="dcterms:W3CDTF">2018-10-29T18:19:00Z</dcterms:modified>
</cp:coreProperties>
</file>