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8906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96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964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8534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258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102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5445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475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288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218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3410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963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0B6DAB-FBF0-4A96-9C36-AC87F77412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2376" y="1537806"/>
            <a:ext cx="11367246" cy="2106347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Book Antiqua" panose="02040602050305030304" pitchFamily="18" charset="0"/>
              </a:rPr>
              <a:t>Нормы словоизменения имен прилагательных.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C8D16D1-FFA9-4119-8E96-B185023598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903" y="4049806"/>
            <a:ext cx="2808194" cy="280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611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F7F2B-270F-445B-8500-693F0B45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56211" y="591671"/>
            <a:ext cx="4679577" cy="724348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Проверь себя!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C3D7D6-3C35-443D-8C35-A7C919089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68" y="1827805"/>
            <a:ext cx="10058400" cy="451024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Багряный лес  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Пёстрой стеной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Т.п.).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светлою поляной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Т.п.).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Желтою резьбой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,ед. ч., Т.п.).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голубой лазури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сквозной листве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П.п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Тихою вдовой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Т.п.).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Пестрый терем   (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м.р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28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В.п</a:t>
            </a:r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4F164870-B93A-4967-94FD-EDC11112C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7261" y="1939280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BD911804-075C-4546-A189-22A72F897D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7168" y="1945340"/>
            <a:ext cx="226692" cy="21752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8E18AB23-FC73-4956-A1CC-5B0F3FBF43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3826" y="2486127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64C38804-1865-4A9B-90E1-52C19EF37D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9591" y="2486127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1FB835A7-CCA3-4901-98A3-836D7E06A6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9106" y="3015044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65209E25-6A1B-464F-8C90-8669EB76D8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3991" y="3015044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FAA0B26D-A951-4E58-B31D-F5F318FEA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6338" y="3622726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2A7F812E-0DFE-46DB-B158-D3AD16D2A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0653" y="3622726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44067BF8-F806-41C4-9087-1908CFE123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2235" y="4165027"/>
            <a:ext cx="364358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F7EDC7D6-B464-4CD7-887C-7FD32DFAD3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6740" y="4147628"/>
            <a:ext cx="271516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2DF5B78D-7B43-437B-93C6-00BB0121EB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5670" y="4709500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50CAEF39-0CD0-4F38-8CC5-FE0213ABD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92475" y="4760385"/>
            <a:ext cx="271516" cy="268943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68FF7D46-CB6C-49B8-AF2E-41961FDC8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5415" y="5283115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6D868DD2-C951-4889-A1F6-F39042233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7515" y="5317182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8A05AB7A-4AA0-420C-93F1-2EE95C938F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3826" y="5842084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48D6BCEE-160F-4E74-94DC-CA4B1169B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5629" y="5914591"/>
            <a:ext cx="226692" cy="217521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27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A729629D-8E9E-4D7C-998C-06901551E3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2929" y="0"/>
            <a:ext cx="8346141" cy="6259605"/>
          </a:xfrm>
        </p:spPr>
      </p:pic>
    </p:spTree>
    <p:extLst>
      <p:ext uri="{BB962C8B-B14F-4D97-AF65-F5344CB8AC3E}">
        <p14:creationId xmlns:p14="http://schemas.microsoft.com/office/powerpoint/2010/main" val="1062955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937E87-A75F-490C-8A60-CD7B0D08F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Домашнее задание: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3E5A2D-EA12-4B0B-8A9F-2AC67356EC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419475"/>
            <a:ext cx="10058400" cy="305796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Просклоняйте словосочетания по падежам в ед. и мн. числе: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Яркое солнце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Колючий ёж.</a:t>
            </a:r>
          </a:p>
        </p:txBody>
      </p:sp>
    </p:spTree>
    <p:extLst>
      <p:ext uri="{BB962C8B-B14F-4D97-AF65-F5344CB8AC3E}">
        <p14:creationId xmlns:p14="http://schemas.microsoft.com/office/powerpoint/2010/main" val="3780489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9358B0C-F457-4F27-8E8F-5878C884B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922368"/>
            <a:ext cx="10058400" cy="5343961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Вставьте окончание </a:t>
            </a:r>
            <a:endParaRPr lang="ru-RU" sz="2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Зимн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 картина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Красив__ город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Светл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 небо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Высок__ дерево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Лесн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___ ручья </a:t>
            </a:r>
            <a:endParaRPr lang="en-US" sz="2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Окончание какого прилагательного вызвало затруднение?</a:t>
            </a:r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82A0F5-6015-4B14-A710-32A25372EF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2191" y="2438400"/>
            <a:ext cx="4412506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55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BD4CD0-838E-446F-B922-584A1F0F1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Работа с определением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82AA3B-C0E6-4B28-8C8F-65C05610F7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800" y="2527052"/>
            <a:ext cx="10058400" cy="2412501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Имена прилагательные изменяются по числам и склоняются, т. е. изменяются по падежам.</a:t>
            </a:r>
            <a:endParaRPr lang="ru-RU" sz="4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D64BFB-6E70-41F3-9F1E-23AE5486B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6982" y="3836894"/>
            <a:ext cx="2038238" cy="2528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71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CAED9-E174-4A1B-95A8-CD4303190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Например: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C6D6A039-3FC7-4778-B7B9-B2803927EF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5409" y="2259106"/>
            <a:ext cx="446709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Rectangle 9">
            <a:extLst>
              <a:ext uri="{FF2B5EF4-FFF2-40B4-BE49-F238E27FC236}">
                <a16:creationId xmlns:a16="http://schemas.microsoft.com/office/drawing/2014/main" id="{90A12FCC-B5F6-44CD-87AD-EC1CEB36F1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320" y="2259106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AAFF27F3-530F-4F27-82B6-9956CC0FBA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556" y="2087919"/>
            <a:ext cx="10897533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И.п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лесной ручей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Р.п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лесного ручья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И.п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мн.ч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лесные ручьи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Р.п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32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мн.ч</a:t>
            </a: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– лесных ручьев</a:t>
            </a: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Имя прилагательное стоит в том же роде, числе и падеже,  что и имя существительное, к которому оно относится.</a:t>
            </a:r>
            <a:endParaRPr kumimoji="0" lang="ru-RU" altLang="ru-RU" sz="3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">
            <a:extLst>
              <a:ext uri="{FF2B5EF4-FFF2-40B4-BE49-F238E27FC236}">
                <a16:creationId xmlns:a16="http://schemas.microsoft.com/office/drawing/2014/main" id="{5A201A17-A1EB-43E4-BAC0-AC77C090B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5998" y="2294965"/>
            <a:ext cx="446709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1">
            <a:extLst>
              <a:ext uri="{FF2B5EF4-FFF2-40B4-BE49-F238E27FC236}">
                <a16:creationId xmlns:a16="http://schemas.microsoft.com/office/drawing/2014/main" id="{2247954A-EECC-436A-A98E-A8C70B015F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99903" y="2776837"/>
            <a:ext cx="57221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Rectangle 1">
            <a:extLst>
              <a:ext uri="{FF2B5EF4-FFF2-40B4-BE49-F238E27FC236}">
                <a16:creationId xmlns:a16="http://schemas.microsoft.com/office/drawing/2014/main" id="{287E3F10-D677-4229-80CD-FF4974723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9352" y="2776837"/>
            <a:ext cx="22335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6D60E2EA-84E6-409E-9864-85C492CCDE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34320" y="3283986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Rectangle 1">
            <a:extLst>
              <a:ext uri="{FF2B5EF4-FFF2-40B4-BE49-F238E27FC236}">
                <a16:creationId xmlns:a16="http://schemas.microsoft.com/office/drawing/2014/main" id="{4DED64F3-E9BE-4AE4-AF51-8F07722AFD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505" y="3281764"/>
            <a:ext cx="22335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Rectangle 1">
            <a:extLst>
              <a:ext uri="{FF2B5EF4-FFF2-40B4-BE49-F238E27FC236}">
                <a16:creationId xmlns:a16="http://schemas.microsoft.com/office/drawing/2014/main" id="{1D028FB2-3A0E-4977-8869-D4A932A175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2642" y="3736785"/>
            <a:ext cx="44184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Rectangle 1">
            <a:extLst>
              <a:ext uri="{FF2B5EF4-FFF2-40B4-BE49-F238E27FC236}">
                <a16:creationId xmlns:a16="http://schemas.microsoft.com/office/drawing/2014/main" id="{B7A3C5FD-7D06-455D-A9AB-9725B5820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2340" y="3736785"/>
            <a:ext cx="223355" cy="290028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2D461EE9-0CC9-4C85-8047-137BC8F3D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331662" y="1961798"/>
            <a:ext cx="2069857" cy="239301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693090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8C60C1-051E-449B-AC1C-BBDD12CF78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Составьте словосочетания со словами: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DF44EE-E9C2-41FE-88FF-9196519D26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4000" dirty="0"/>
          </a:p>
          <a:p>
            <a:r>
              <a:rPr lang="ru-RU" sz="4000" dirty="0"/>
              <a:t>большой + город, страна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5A0B57-191D-4449-A5F3-B9C55A676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7167" y="2548037"/>
            <a:ext cx="2198513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01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C7B1F4-532A-491B-AA1E-DEBB086F6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вы заметили?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6C9338-9D3F-4648-B9BC-4C4CA983D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4047" y="1829599"/>
            <a:ext cx="10058400" cy="2484219"/>
          </a:xfrm>
        </p:spPr>
        <p:txBody>
          <a:bodyPr>
            <a:normAutofit/>
          </a:bodyPr>
          <a:lstStyle/>
          <a:p>
            <a:r>
              <a:rPr lang="ru-RU" sz="4000" dirty="0" err="1"/>
              <a:t>Больш</a:t>
            </a:r>
            <a:r>
              <a:rPr lang="ru-RU" sz="4000" dirty="0"/>
              <a:t>..   город</a:t>
            </a:r>
          </a:p>
          <a:p>
            <a:r>
              <a:rPr lang="ru-RU" sz="4000" dirty="0" err="1"/>
              <a:t>Больш</a:t>
            </a:r>
            <a:r>
              <a:rPr lang="ru-RU" sz="4000" dirty="0"/>
              <a:t>..   страна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20CFB3-9370-4A6D-B399-F6C5C64BD4CA}"/>
              </a:ext>
            </a:extLst>
          </p:cNvPr>
          <p:cNvSpPr txBox="1"/>
          <p:nvPr/>
        </p:nvSpPr>
        <p:spPr>
          <a:xfrm>
            <a:off x="2447364" y="1737360"/>
            <a:ext cx="896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ой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C87DCE-3FFA-4C11-9473-CB8659AE42A0}"/>
              </a:ext>
            </a:extLst>
          </p:cNvPr>
          <p:cNvSpPr txBox="1"/>
          <p:nvPr/>
        </p:nvSpPr>
        <p:spPr>
          <a:xfrm>
            <a:off x="2447363" y="2445246"/>
            <a:ext cx="896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>
                <a:solidFill>
                  <a:srgbClr val="FF0000"/>
                </a:solidFill>
              </a:rPr>
              <a:t>ая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65B060-C585-489B-8091-98E47EAFECB0}"/>
              </a:ext>
            </a:extLst>
          </p:cNvPr>
          <p:cNvSpPr txBox="1"/>
          <p:nvPr/>
        </p:nvSpPr>
        <p:spPr>
          <a:xfrm>
            <a:off x="1004047" y="3857070"/>
            <a:ext cx="97500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Прилагательное изменило свой род и окончание.</a:t>
            </a:r>
          </a:p>
          <a:p>
            <a:endParaRPr lang="ru-RU" sz="2800" dirty="0"/>
          </a:p>
          <a:p>
            <a:r>
              <a:rPr lang="ru-RU" sz="2800" dirty="0"/>
              <a:t>Вывод: род имён прилагательных зависит от рода имён существительных</a:t>
            </a:r>
          </a:p>
        </p:txBody>
      </p:sp>
    </p:spTree>
    <p:extLst>
      <p:ext uri="{BB962C8B-B14F-4D97-AF65-F5344CB8AC3E}">
        <p14:creationId xmlns:p14="http://schemas.microsoft.com/office/powerpoint/2010/main" val="117167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6C1081-9A44-478D-91FE-42D329EB3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66" y="368315"/>
            <a:ext cx="12114904" cy="1450757"/>
          </a:xfrm>
        </p:spPr>
        <p:txBody>
          <a:bodyPr>
            <a:normAutofit/>
          </a:bodyPr>
          <a:lstStyle/>
          <a:p>
            <a:r>
              <a:rPr lang="ru-RU" sz="4000" dirty="0"/>
              <a:t>Просклоняй в ед. числе и мн. числе. Поставь ударение.  </a:t>
            </a:r>
            <a:br>
              <a:rPr lang="ru-RU" sz="4000" dirty="0"/>
            </a:br>
            <a:r>
              <a:rPr lang="ru-RU" sz="4000" dirty="0"/>
              <a:t>Выдели окончания существительных и прилагательных.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D67C6F-7493-4DB4-AEDB-7CC38C426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2127" y="2680447"/>
            <a:ext cx="10058400" cy="2725271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sz="4000" b="1" dirty="0">
                <a:solidFill>
                  <a:schemeClr val="tx1"/>
                </a:solidFill>
              </a:rPr>
              <a:t>Святой источник</a:t>
            </a:r>
            <a:r>
              <a:rPr lang="en-US" sz="4000" b="1" dirty="0">
                <a:solidFill>
                  <a:schemeClr val="tx1"/>
                </a:solidFill>
              </a:rPr>
              <a:t>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4000" b="1" dirty="0">
                <a:solidFill>
                  <a:schemeClr val="tx1"/>
                </a:solidFill>
              </a:rPr>
              <a:t>Родная дочь</a:t>
            </a:r>
            <a:r>
              <a:rPr lang="en-US" sz="4000" b="1" dirty="0">
                <a:solidFill>
                  <a:schemeClr val="tx1"/>
                </a:solidFill>
              </a:rPr>
              <a:t>;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sz="4000" b="1" dirty="0">
                <a:solidFill>
                  <a:schemeClr val="tx1"/>
                </a:solidFill>
              </a:rPr>
              <a:t>Золотое сердце</a:t>
            </a:r>
            <a:r>
              <a:rPr lang="en-US" sz="4000" b="1" dirty="0">
                <a:solidFill>
                  <a:schemeClr val="tx1"/>
                </a:solidFill>
              </a:rPr>
              <a:t>.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172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41A364-41DB-4892-A7F0-689EEB166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Важно!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3C87FB-335A-4F4F-BDBD-51957903A0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1295" y="2361702"/>
            <a:ext cx="10784541" cy="2134595"/>
          </a:xfrm>
        </p:spPr>
        <p:txBody>
          <a:bodyPr>
            <a:normAutofit/>
          </a:bodyPr>
          <a:lstStyle/>
          <a:p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Окончания прилагательного проверяются по вопросу, который ставится от главного сущ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ествительного</a:t>
            </a:r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зависимому слову-прилагательному. 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9EFAD2F-A983-4D93-9E97-29FE52CAEA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9893" y="3567952"/>
            <a:ext cx="2850777" cy="285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598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2F7F2B-270F-445B-8500-693F0B45A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3364" y="1057836"/>
            <a:ext cx="10614212" cy="663388"/>
          </a:xfrm>
        </p:spPr>
        <p:txBody>
          <a:bodyPr>
            <a:noAutofit/>
          </a:bodyPr>
          <a:lstStyle/>
          <a:p>
            <a:r>
              <a:rPr lang="ru-RU" sz="4000" dirty="0"/>
              <a:t>Запиши словосочетания </a:t>
            </a:r>
            <a:r>
              <a:rPr lang="ru-RU" sz="4000" dirty="0" err="1"/>
              <a:t>сущ</a:t>
            </a:r>
            <a:r>
              <a:rPr lang="ru-RU" sz="4000" dirty="0"/>
              <a:t>.+прил., укажи род, число, падеж, выдели окончания обоих слов.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5C3D7D6-3C35-443D-8C35-A7C919089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868" y="1827805"/>
            <a:ext cx="10058400" cy="451024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Багряный лес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Пёстрой стеной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светлою поляной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Желтою резьбой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голубой лазури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сквозной листве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Тихою вдовой</a:t>
            </a:r>
          </a:p>
          <a:p>
            <a:r>
              <a:rPr lang="ru-RU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Пестрый терем</a:t>
            </a:r>
          </a:p>
        </p:txBody>
      </p:sp>
    </p:spTree>
    <p:extLst>
      <p:ext uri="{BB962C8B-B14F-4D97-AF65-F5344CB8AC3E}">
        <p14:creationId xmlns:p14="http://schemas.microsoft.com/office/powerpoint/2010/main" val="257671137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52</TotalTime>
  <Words>377</Words>
  <Application>Microsoft Office PowerPoint</Application>
  <PresentationFormat>Широкоэкранный</PresentationFormat>
  <Paragraphs>56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Book Antiqua</vt:lpstr>
      <vt:lpstr>Calibri</vt:lpstr>
      <vt:lpstr>Calibri Light</vt:lpstr>
      <vt:lpstr>Courier New</vt:lpstr>
      <vt:lpstr>Times New Roman</vt:lpstr>
      <vt:lpstr>Ретро</vt:lpstr>
      <vt:lpstr>Нормы словоизменения имен прилагательных.</vt:lpstr>
      <vt:lpstr>Презентация PowerPoint</vt:lpstr>
      <vt:lpstr>Работа с определением</vt:lpstr>
      <vt:lpstr>Например:</vt:lpstr>
      <vt:lpstr>Составьте словосочетания со словами:</vt:lpstr>
      <vt:lpstr>Что вы заметили?</vt:lpstr>
      <vt:lpstr>Просклоняй в ед. числе и мн. числе. Поставь ударение.   Выдели окончания существительных и прилагательных. </vt:lpstr>
      <vt:lpstr>Важно!</vt:lpstr>
      <vt:lpstr>Запиши словосочетания сущ.+прил., укажи род, число, падеж, выдели окончания обоих слов.</vt:lpstr>
      <vt:lpstr>Проверь себя!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Нормы словоизменения имен прилагательных.</dc:title>
  <dc:creator>Павел Гончаров</dc:creator>
  <cp:lastModifiedBy>Павел Гончаров</cp:lastModifiedBy>
  <cp:revision>1</cp:revision>
  <dcterms:created xsi:type="dcterms:W3CDTF">2023-02-06T17:09:43Z</dcterms:created>
  <dcterms:modified xsi:type="dcterms:W3CDTF">2023-02-06T18:01:51Z</dcterms:modified>
</cp:coreProperties>
</file>