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44" autoAdjust="0"/>
  </p:normalViewPr>
  <p:slideViewPr>
    <p:cSldViewPr>
      <p:cViewPr varScale="1">
        <p:scale>
          <a:sx n="68" d="100"/>
          <a:sy n="68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476672"/>
            <a:ext cx="66967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1772816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3645024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№65 «Лесная полянка»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овгород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Репина Оксана Михайловна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390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3852" r="14862" b="6944"/>
          <a:stretch/>
        </p:blipFill>
        <p:spPr bwMode="auto">
          <a:xfrm>
            <a:off x="1263843" y="1350498"/>
            <a:ext cx="6616313" cy="365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338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54"/>
          <a:stretch/>
        </p:blipFill>
        <p:spPr bwMode="auto">
          <a:xfrm>
            <a:off x="191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332656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ПаспортЛепбук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продолжать знакомить детей ролью семьи, профессиями их близких, увлечениями, семейных традиций и ценностей, взаимоотношений в их жизни и жизни человека вообще.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	Расширить представления о семье, привлечь внимание детей к истории своей семьи;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	Воспитывать любовь и уважение к членам семьи;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	Повысить интерес детей к семейным ценностям и традициям;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	Воспитывать положительные нравственные качества личности;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	Дать понятие о Семье как о главной ценности человека в жизни.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52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5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8499" r="13004" b="15301"/>
          <a:stretch/>
        </p:blipFill>
        <p:spPr bwMode="auto">
          <a:xfrm>
            <a:off x="182880" y="260648"/>
            <a:ext cx="3741048" cy="464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9" b="11833"/>
          <a:stretch/>
        </p:blipFill>
        <p:spPr bwMode="auto">
          <a:xfrm>
            <a:off x="3207864" y="2924944"/>
            <a:ext cx="590299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69269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МОЯ СЕМЬЯ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0653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4" r="8169" b="10319"/>
          <a:stretch/>
        </p:blipFill>
        <p:spPr bwMode="auto">
          <a:xfrm>
            <a:off x="323528" y="1340768"/>
            <a:ext cx="3652705" cy="442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8908" y="1659285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словечко странное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не иностранное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Как слово получилось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ясно нам совсем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«Я» – мы понимаем,                               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почему их семь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надо думать и гадать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надо просто сосчитать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дедушки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бабушки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 папа, мама, ребенок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Сложили? Получается семь человек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 «Я»!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60647"/>
            <a:ext cx="4634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Генеалогическое дерево</a:t>
            </a:r>
          </a:p>
        </p:txBody>
      </p:sp>
    </p:spTree>
    <p:extLst>
      <p:ext uri="{BB962C8B-B14F-4D97-AF65-F5344CB8AC3E}">
        <p14:creationId xmlns:p14="http://schemas.microsoft.com/office/powerpoint/2010/main" val="9859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60647"/>
            <a:ext cx="4671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тихи,  загадки  о семье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" t="5807" r="9394" b="8615"/>
          <a:stretch/>
        </p:blipFill>
        <p:spPr bwMode="auto">
          <a:xfrm>
            <a:off x="179512" y="1132939"/>
            <a:ext cx="3909889" cy="528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86779" y="179718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счастье, любовь и удача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летом поездки на дачу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праздник, семейные даты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Подарки, покупки, приятные траты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Рожденье детей. Первый шаг, первый лепет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Мечты о хорошем, волненье и трепет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труд, друг о друге забота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много домашней работы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важно! Семья – это сложно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счастливо жить одному невозможно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будьте вместе, любовь берегите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Обиды и ссоры подальше гоните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Хочу, чтоб про вас говорили друзья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хорошая ваша семья!</a:t>
            </a:r>
          </a:p>
        </p:txBody>
      </p:sp>
    </p:spTree>
    <p:extLst>
      <p:ext uri="{BB962C8B-B14F-4D97-AF65-F5344CB8AC3E}">
        <p14:creationId xmlns:p14="http://schemas.microsoft.com/office/powerpoint/2010/main" val="431570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60647"/>
            <a:ext cx="4126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1" y="1797184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 игра «Подбери профессии»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«Собери портрет»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«Семейные ценности»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Играем в театр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4" r="9442" b="3344"/>
          <a:stretch/>
        </p:blipFill>
        <p:spPr bwMode="auto">
          <a:xfrm>
            <a:off x="395536" y="1202343"/>
            <a:ext cx="3360539" cy="498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259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60647"/>
            <a:ext cx="4126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1" y="1797184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 игра «Подбери профессии»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«Собери портрет»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«Семейные ценности»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Играем в театр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4" r="9442" b="3344"/>
          <a:stretch/>
        </p:blipFill>
        <p:spPr bwMode="auto">
          <a:xfrm>
            <a:off x="395536" y="1202343"/>
            <a:ext cx="3360539" cy="498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92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60647"/>
            <a:ext cx="4126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9867" y="1835906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 игра «Собери дом»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Сюжетные картинки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«Расскажи, что делают родные дома»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и поговорки о семье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" r="12682" b="12529"/>
          <a:stretch/>
        </p:blipFill>
        <p:spPr bwMode="auto">
          <a:xfrm>
            <a:off x="323528" y="1052736"/>
            <a:ext cx="4032448" cy="5179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8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Рамки для проекта моя семь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60647"/>
            <a:ext cx="4857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Раскраски на тему семья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r="4923" b="9929"/>
          <a:stretch/>
        </p:blipFill>
        <p:spPr bwMode="auto">
          <a:xfrm>
            <a:off x="2044884" y="845422"/>
            <a:ext cx="4195877" cy="568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2178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319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6</cp:revision>
  <dcterms:created xsi:type="dcterms:W3CDTF">2023-01-31T17:12:05Z</dcterms:created>
  <dcterms:modified xsi:type="dcterms:W3CDTF">2023-02-06T18:21:56Z</dcterms:modified>
</cp:coreProperties>
</file>