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50" y="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AF5E06-544A-4266-B5B2-13CCBB628CE9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7A7C6-C2CC-494C-9C1F-82E059333F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566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7A7C6-C2CC-494C-9C1F-82E059333F5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590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FC885-CA75-4ED5-8CDE-690CAA4003B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854-BF28-4CD4-8B8F-F9894F4FE5C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FC885-CA75-4ED5-8CDE-690CAA4003B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854-BF28-4CD4-8B8F-F9894F4FE5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FC885-CA75-4ED5-8CDE-690CAA4003B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854-BF28-4CD4-8B8F-F9894F4FE5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FC885-CA75-4ED5-8CDE-690CAA4003B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854-BF28-4CD4-8B8F-F9894F4FE5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FC885-CA75-4ED5-8CDE-690CAA4003B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854-BF28-4CD4-8B8F-F9894F4FE5C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FC885-CA75-4ED5-8CDE-690CAA4003B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854-BF28-4CD4-8B8F-F9894F4FE5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FC885-CA75-4ED5-8CDE-690CAA4003B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854-BF28-4CD4-8B8F-F9894F4FE5C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FC885-CA75-4ED5-8CDE-690CAA4003B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854-BF28-4CD4-8B8F-F9894F4FE5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FC885-CA75-4ED5-8CDE-690CAA4003B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854-BF28-4CD4-8B8F-F9894F4FE5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FC885-CA75-4ED5-8CDE-690CAA4003B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854-BF28-4CD4-8B8F-F9894F4FE5C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FC885-CA75-4ED5-8CDE-690CAA4003B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7854-BF28-4CD4-8B8F-F9894F4FE5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43FC885-CA75-4ED5-8CDE-690CAA4003B0}" type="datetimeFigureOut">
              <a:rPr lang="ru-RU" smtClean="0"/>
              <a:t>24.10.2022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38B7854-BF28-4CD4-8B8F-F9894F4FE5C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340768"/>
            <a:ext cx="7848600" cy="1927225"/>
          </a:xfrm>
        </p:spPr>
        <p:txBody>
          <a:bodyPr/>
          <a:lstStyle/>
          <a:p>
            <a:r>
              <a:rPr lang="ru-RU" dirty="0" smtClean="0"/>
              <a:t>Любимому городу Домодедово 75-лет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4293096"/>
            <a:ext cx="3456384" cy="144016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Работу выполнила  учитель начальных классов </a:t>
            </a:r>
          </a:p>
          <a:p>
            <a:r>
              <a:rPr lang="ru-RU" dirty="0" smtClean="0"/>
              <a:t>МАОУ ДСОШ №1</a:t>
            </a:r>
          </a:p>
          <a:p>
            <a:r>
              <a:rPr lang="ru-RU" dirty="0" smtClean="0"/>
              <a:t>Максимова Фарида </a:t>
            </a:r>
            <a:r>
              <a:rPr lang="ru-RU" dirty="0" err="1" smtClean="0"/>
              <a:t>Фаридовна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1949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Дворец культуры и спорта ДК</a:t>
            </a:r>
            <a:r>
              <a:rPr lang="en-US" dirty="0"/>
              <a:t> </a:t>
            </a:r>
            <a:r>
              <a:rPr lang="en-US" dirty="0" smtClean="0"/>
              <a:t>“</a:t>
            </a:r>
            <a:r>
              <a:rPr lang="ru-RU" dirty="0" smtClean="0"/>
              <a:t>Мир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было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01113"/>
            <a:ext cx="3932238" cy="262586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стало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563" y="3103298"/>
            <a:ext cx="3932237" cy="2621491"/>
          </a:xfrm>
        </p:spPr>
      </p:pic>
    </p:spTree>
    <p:extLst>
      <p:ext uri="{BB962C8B-B14F-4D97-AF65-F5344CB8AC3E}">
        <p14:creationId xmlns:p14="http://schemas.microsoft.com/office/powerpoint/2010/main" val="3993089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92080"/>
            <a:ext cx="2201360" cy="908728"/>
          </a:xfrm>
        </p:spPr>
        <p:txBody>
          <a:bodyPr/>
          <a:lstStyle/>
          <a:p>
            <a:r>
              <a:rPr lang="ru-RU" dirty="0" smtClean="0"/>
              <a:t>Парк </a:t>
            </a:r>
            <a:r>
              <a:rPr lang="en-US" dirty="0" smtClean="0"/>
              <a:t>“</a:t>
            </a:r>
            <a:r>
              <a:rPr lang="ru-RU" dirty="0" smtClean="0"/>
              <a:t>Елочки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75470"/>
            <a:ext cx="5715000" cy="381186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844824"/>
            <a:ext cx="2201361" cy="4529343"/>
          </a:xfrm>
        </p:spPr>
        <p:txBody>
          <a:bodyPr>
            <a:noAutofit/>
          </a:bodyPr>
          <a:lstStyle/>
          <a:p>
            <a:r>
              <a:rPr lang="ru-RU" sz="1200" dirty="0" smtClean="0"/>
              <a:t> </a:t>
            </a:r>
            <a:r>
              <a:rPr lang="ru-RU" sz="1800" dirty="0"/>
              <a:t>П</a:t>
            </a:r>
            <a:r>
              <a:rPr lang="ru-RU" sz="1800" dirty="0" smtClean="0"/>
              <a:t>арк </a:t>
            </a:r>
            <a:r>
              <a:rPr lang="ru-RU" sz="1800" dirty="0"/>
              <a:t>«Елочки» - любимое место отдыха </a:t>
            </a:r>
            <a:r>
              <a:rPr lang="ru-RU" sz="1800" dirty="0" err="1"/>
              <a:t>домодедовцев</a:t>
            </a:r>
            <a:r>
              <a:rPr lang="ru-RU" sz="1800" dirty="0"/>
              <a:t> и</a:t>
            </a:r>
          </a:p>
          <a:p>
            <a:r>
              <a:rPr lang="ru-RU" sz="1800" dirty="0"/>
              <a:t>гостей города.</a:t>
            </a:r>
          </a:p>
          <a:p>
            <a:r>
              <a:rPr lang="ru-RU" sz="1800" dirty="0" smtClean="0"/>
              <a:t>По </a:t>
            </a:r>
            <a:r>
              <a:rPr lang="ru-RU" sz="1800" dirty="0"/>
              <a:t>праву наш парк стал лучшим в Московской области в 2017 году.</a:t>
            </a:r>
          </a:p>
        </p:txBody>
      </p:sp>
    </p:spTree>
    <p:extLst>
      <p:ext uri="{BB962C8B-B14F-4D97-AF65-F5344CB8AC3E}">
        <p14:creationId xmlns:p14="http://schemas.microsoft.com/office/powerpoint/2010/main" val="3059660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Аэропорт </a:t>
            </a:r>
            <a:r>
              <a:rPr lang="en-US" dirty="0" smtClean="0"/>
              <a:t>“</a:t>
            </a:r>
            <a:r>
              <a:rPr lang="ru-RU" dirty="0" smtClean="0"/>
              <a:t>Домодедово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971199"/>
            <a:ext cx="5715000" cy="322040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Московский </a:t>
            </a:r>
            <a:r>
              <a:rPr lang="ru-RU" dirty="0"/>
              <a:t>аэропорт «Домодедово» - одна из крупнейших воздушных гаваней России и Европы.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2927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Стадион </a:t>
            </a:r>
            <a:r>
              <a:rPr lang="en-US" dirty="0" smtClean="0"/>
              <a:t>“</a:t>
            </a:r>
            <a:r>
              <a:rPr lang="ru-RU" dirty="0" smtClean="0"/>
              <a:t>Авангард</a:t>
            </a:r>
            <a:r>
              <a:rPr lang="en-US" dirty="0" smtClean="0"/>
              <a:t>”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49611"/>
            <a:ext cx="5715000" cy="386357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2204864"/>
            <a:ext cx="2376264" cy="4243615"/>
          </a:xfrm>
        </p:spPr>
        <p:txBody>
          <a:bodyPr>
            <a:normAutofit/>
          </a:bodyPr>
          <a:lstStyle/>
          <a:p>
            <a:r>
              <a:rPr lang="ru-RU" dirty="0" smtClean="0"/>
              <a:t>Юные </a:t>
            </a:r>
            <a:r>
              <a:rPr lang="ru-RU" dirty="0"/>
              <a:t>домодедовские футболисты ежегодно принимают участие в Первенстве Московской области по футболу, где занимают призовые места.</a:t>
            </a:r>
          </a:p>
          <a:p>
            <a:r>
              <a:rPr lang="ru-RU" dirty="0"/>
              <a:t>Зимой стадион превращается в главный каток города, который посещают взрослые и дети.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9957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92080"/>
            <a:ext cx="2201360" cy="908728"/>
          </a:xfrm>
        </p:spPr>
        <p:txBody>
          <a:bodyPr/>
          <a:lstStyle/>
          <a:p>
            <a:r>
              <a:rPr lang="ru-RU" sz="1800" dirty="0" smtClean="0"/>
              <a:t>Главное фильмохранилище</a:t>
            </a: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76400"/>
            <a:ext cx="5715000" cy="3810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 1936-1937 годах </a:t>
            </a:r>
            <a:r>
              <a:rPr lang="ru-RU" dirty="0" smtClean="0"/>
              <a:t> </a:t>
            </a:r>
            <a:r>
              <a:rPr lang="ru-RU" dirty="0"/>
              <a:t>советским правительством было принято решение создать </a:t>
            </a:r>
            <a:r>
              <a:rPr lang="ru-RU" dirty="0" smtClean="0"/>
              <a:t> </a:t>
            </a:r>
            <a:r>
              <a:rPr lang="ru-RU" dirty="0"/>
              <a:t>в посёлке Белые </a:t>
            </a:r>
            <a:r>
              <a:rPr lang="ru-RU" dirty="0" smtClean="0"/>
              <a:t>Столбы </a:t>
            </a:r>
            <a:r>
              <a:rPr lang="ru-RU" dirty="0"/>
              <a:t>Всесоюзное </a:t>
            </a:r>
            <a:r>
              <a:rPr lang="ru-RU" dirty="0" smtClean="0"/>
              <a:t>фильмохранилище.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Здесь </a:t>
            </a:r>
            <a:r>
              <a:rPr lang="ru-RU" dirty="0"/>
              <a:t>собрана коллекция кинолент от немых картин братьев Люмьер, снятых во Франции в 1895 </a:t>
            </a:r>
            <a:r>
              <a:rPr lang="ru-RU" dirty="0" smtClean="0"/>
              <a:t>году…</a:t>
            </a:r>
          </a:p>
          <a:p>
            <a:endParaRPr lang="ru-RU" dirty="0" smtClean="0"/>
          </a:p>
          <a:p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…Госфильмофонд - жемчужина России, его знает весь мир!</a:t>
            </a:r>
          </a:p>
        </p:txBody>
      </p:sp>
    </p:spTree>
    <p:extLst>
      <p:ext uri="{BB962C8B-B14F-4D97-AF65-F5344CB8AC3E}">
        <p14:creationId xmlns:p14="http://schemas.microsoft.com/office/powerpoint/2010/main" val="135024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3068960"/>
            <a:ext cx="6789440" cy="9906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8277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СТАРИННАЯ ЛЕГЕНДА О ГОРОДЕ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76400"/>
            <a:ext cx="5715000" cy="3810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2132856"/>
            <a:ext cx="2139696" cy="4243615"/>
          </a:xfrm>
        </p:spPr>
        <p:txBody>
          <a:bodyPr>
            <a:normAutofit fontScale="92500" lnSpcReduction="20000"/>
          </a:bodyPr>
          <a:lstStyle/>
          <a:p>
            <a:r>
              <a:rPr lang="ru-RU" sz="1500" dirty="0" smtClean="0"/>
              <a:t>Существует </a:t>
            </a:r>
            <a:r>
              <a:rPr lang="ru-RU" sz="1500" dirty="0"/>
              <a:t>легенда, что в далёкие времена около устья реки </a:t>
            </a:r>
            <a:r>
              <a:rPr lang="ru-RU" sz="1500" dirty="0" err="1"/>
              <a:t>Рожайя</a:t>
            </a:r>
            <a:r>
              <a:rPr lang="ru-RU" sz="1500" dirty="0"/>
              <a:t> поселился Дед </a:t>
            </a:r>
            <a:r>
              <a:rPr lang="ru-RU" sz="1500" dirty="0" err="1"/>
              <a:t>Домодел</a:t>
            </a:r>
            <a:r>
              <a:rPr lang="ru-RU" sz="1500" dirty="0"/>
              <a:t>, в переводе на современный язык «строитель».</a:t>
            </a:r>
          </a:p>
          <a:p>
            <a:r>
              <a:rPr lang="ru-RU" sz="1500" dirty="0"/>
              <a:t>…Около него стали селиться другие </a:t>
            </a:r>
            <a:r>
              <a:rPr lang="ru-RU" sz="1500" dirty="0" err="1"/>
              <a:t>домоделы</a:t>
            </a:r>
            <a:r>
              <a:rPr lang="ru-RU" sz="1500" dirty="0"/>
              <a:t>. Когда их спрашивали, где они живут, те отвечали: «Около дома Дедова», - отсюда и пошло название села Домодедово. </a:t>
            </a:r>
          </a:p>
          <a:p>
            <a:r>
              <a:rPr lang="ru-RU" sz="1500" dirty="0" smtClean="0"/>
              <a:t>…</a:t>
            </a:r>
            <a:r>
              <a:rPr lang="ru-RU" sz="1500" dirty="0"/>
              <a:t>В 2014 году скульптуру Деда </a:t>
            </a:r>
            <a:r>
              <a:rPr lang="ru-RU" sz="1500" dirty="0" err="1"/>
              <a:t>Домодела</a:t>
            </a:r>
            <a:r>
              <a:rPr lang="ru-RU" sz="1500" dirty="0"/>
              <a:t> установили возле Аллеи Влюбленных в парке «Елочки».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234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92080"/>
            <a:ext cx="2129352" cy="692704"/>
          </a:xfrm>
        </p:spPr>
        <p:txBody>
          <a:bodyPr/>
          <a:lstStyle/>
          <a:p>
            <a:r>
              <a:rPr lang="ru-RU" sz="2000" dirty="0"/>
              <a:t>ГЕРБ ГОРОДА ДОМОДЕДОВО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764704"/>
            <a:ext cx="4471723" cy="55784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628800"/>
            <a:ext cx="2139696" cy="4747671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История </a:t>
            </a:r>
            <a:r>
              <a:rPr lang="ru-RU" sz="1600" dirty="0"/>
              <a:t>нашего герба начинается с 1781 </a:t>
            </a:r>
            <a:r>
              <a:rPr lang="ru-RU" sz="1600" dirty="0" smtClean="0"/>
              <a:t>года. В </a:t>
            </a:r>
            <a:r>
              <a:rPr lang="ru-RU" sz="1600" dirty="0"/>
              <a:t>городе </a:t>
            </a:r>
            <a:r>
              <a:rPr lang="ru-RU" sz="1600" dirty="0" err="1"/>
              <a:t>Никитске</a:t>
            </a:r>
            <a:r>
              <a:rPr lang="ru-RU" sz="1600" dirty="0"/>
              <a:t> добывался знаменитый белый камень, из которого в Москве строили соборы и каменные </a:t>
            </a:r>
            <a:r>
              <a:rPr lang="ru-RU" sz="1600" dirty="0" smtClean="0"/>
              <a:t>палаты . Белые </a:t>
            </a:r>
            <a:r>
              <a:rPr lang="ru-RU" sz="1600" dirty="0" smtClean="0"/>
              <a:t>камни-символ строительства, голубой - цвет аэропорта «Домодедово», золото-это успех, </a:t>
            </a:r>
            <a:r>
              <a:rPr lang="ru-RU" sz="1600" dirty="0" err="1" smtClean="0"/>
              <a:t>богатсво</a:t>
            </a:r>
            <a:r>
              <a:rPr lang="ru-RU" sz="1600" dirty="0" smtClean="0"/>
              <a:t>. Красный - цвет мужества и героизма.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77953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Обелиск Славы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438275"/>
            <a:ext cx="5715000" cy="42862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sz="1600" dirty="0" smtClean="0"/>
              <a:t>На </a:t>
            </a:r>
            <a:r>
              <a:rPr lang="ru-RU" sz="1600" dirty="0"/>
              <a:t>улице Советской установлен Обелиск Славы </a:t>
            </a:r>
            <a:r>
              <a:rPr lang="ru-RU" sz="1600" dirty="0" err="1"/>
              <a:t>домодедовцам</a:t>
            </a:r>
            <a:r>
              <a:rPr lang="ru-RU" sz="1600" dirty="0"/>
              <a:t>, отдавшим свою жизнь во имя Победы. У подножия обелиска горит Вечный огонь - это память о том, какие страшные испытания пришлось перенести нашим дедам и прадедам в Великой Отечественной войне.</a:t>
            </a:r>
          </a:p>
          <a:p>
            <a:r>
              <a:rPr lang="ru-RU" sz="1600" dirty="0" smtClean="0"/>
              <a:t>.</a:t>
            </a:r>
            <a:endParaRPr lang="ru-RU" sz="16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7649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«АЛЛЕЯ ПОБЕДЫ»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971675"/>
            <a:ext cx="5715000" cy="32194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На </a:t>
            </a:r>
            <a:r>
              <a:rPr lang="ru-RU" sz="1600" dirty="0"/>
              <a:t>ней установлены пять звёзд, символизирующих годы </a:t>
            </a:r>
            <a:r>
              <a:rPr lang="ru-RU" sz="1600" dirty="0" smtClean="0"/>
              <a:t>войны.</a:t>
            </a:r>
          </a:p>
          <a:p>
            <a:r>
              <a:rPr lang="ru-RU" sz="1600" dirty="0" smtClean="0"/>
              <a:t>…</a:t>
            </a:r>
            <a:r>
              <a:rPr lang="ru-RU" sz="1600" dirty="0"/>
              <a:t>На аллее 60-летия Победы ежегодно проходит акция «Свеча памяти» и фестиваль патриотической песни «Всё, что было не со мной, помню…»</a:t>
            </a:r>
          </a:p>
        </p:txBody>
      </p:sp>
    </p:spTree>
    <p:extLst>
      <p:ext uri="{BB962C8B-B14F-4D97-AF65-F5344CB8AC3E}">
        <p14:creationId xmlns:p14="http://schemas.microsoft.com/office/powerpoint/2010/main" val="2200342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Площадь 30-летия Победы.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974057"/>
            <a:ext cx="5715000" cy="321468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2132856"/>
            <a:ext cx="2139696" cy="4243615"/>
          </a:xfrm>
        </p:spPr>
        <p:txBody>
          <a:bodyPr>
            <a:noAutofit/>
          </a:bodyPr>
          <a:lstStyle/>
          <a:p>
            <a:r>
              <a:rPr lang="ru-RU" sz="1600" dirty="0" smtClean="0"/>
              <a:t>На </a:t>
            </a:r>
            <a:r>
              <a:rPr lang="ru-RU" sz="1600" dirty="0"/>
              <a:t>этом месте до 70-х годов были частные дома, болото и футбольное поле.</a:t>
            </a:r>
          </a:p>
          <a:p>
            <a:r>
              <a:rPr lang="ru-RU" sz="1600" dirty="0" smtClean="0"/>
              <a:t>…</a:t>
            </a:r>
            <a:r>
              <a:rPr lang="ru-RU" sz="1600" dirty="0"/>
              <a:t>В 1987 году здесь состоялось открытие памятника В.И. Ленину. Несмотря на то, что во многих городах памятники В.И. Ленину сносятся, </a:t>
            </a:r>
            <a:r>
              <a:rPr lang="ru-RU" sz="1600" dirty="0" err="1"/>
              <a:t>домодедовцы</a:t>
            </a:r>
            <a:r>
              <a:rPr lang="ru-RU" sz="1600" dirty="0"/>
              <a:t> с уважением относятся к истории нашей страны.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07255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Главная библиотека города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214551"/>
            <a:ext cx="5715000" cy="473369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Сегодня </a:t>
            </a:r>
            <a:r>
              <a:rPr lang="ru-RU" sz="1600" dirty="0"/>
              <a:t>в просторных залах библиотеки хранится более 30 тысяч книг, журналов и других важных </a:t>
            </a:r>
            <a:r>
              <a:rPr lang="ru-RU" sz="1600" dirty="0" smtClean="0"/>
              <a:t>документов.</a:t>
            </a:r>
            <a:endParaRPr lang="ru-RU" sz="1600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2185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2139696" cy="1261872"/>
          </a:xfrm>
        </p:spPr>
        <p:txBody>
          <a:bodyPr/>
          <a:lstStyle/>
          <a:p>
            <a:r>
              <a:rPr lang="ru-RU" dirty="0" smtClean="0"/>
              <a:t>Собор Всех </a:t>
            </a:r>
            <a:r>
              <a:rPr lang="ru-RU" dirty="0"/>
              <a:t>святых </a:t>
            </a:r>
            <a:r>
              <a:rPr lang="ru-RU" dirty="0" smtClean="0"/>
              <a:t> в земле Российской просиявших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2420888"/>
            <a:ext cx="2139696" cy="4243615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Собор</a:t>
            </a:r>
            <a:r>
              <a:rPr lang="ru-RU" sz="1600" dirty="0" smtClean="0"/>
              <a:t> </a:t>
            </a:r>
            <a:r>
              <a:rPr lang="ru-RU" sz="1600" dirty="0"/>
              <a:t>строился с 1995 по 1997 год всем миром, на взносы многих жертвователей. </a:t>
            </a:r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При </a:t>
            </a:r>
            <a:r>
              <a:rPr lang="ru-RU" sz="1600" dirty="0"/>
              <a:t>Соборе открыта Православная классическая гимназия имени преподобного Серафима Саровского.</a:t>
            </a:r>
          </a:p>
          <a:p>
            <a:endParaRPr lang="ru-RU" sz="1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321118"/>
            <a:ext cx="5715000" cy="4520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3563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Храм </a:t>
            </a:r>
            <a:r>
              <a:rPr lang="ru-RU" dirty="0"/>
              <a:t>Рождества Христова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695450"/>
            <a:ext cx="5715000" cy="37719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/>
              <a:t>Всего в городском округе Домодедово насчитывается 62 храма. </a:t>
            </a:r>
            <a:endParaRPr lang="ru-RU" sz="1600" dirty="0" smtClean="0"/>
          </a:p>
          <a:p>
            <a:r>
              <a:rPr lang="ru-RU" sz="1600" dirty="0" smtClean="0"/>
              <a:t>Храм </a:t>
            </a:r>
            <a:r>
              <a:rPr lang="ru-RU" sz="1600" dirty="0"/>
              <a:t>Рождества Христова назван в честь 2000-летия Рождества Иисуса Христа.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841693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160</TotalTime>
  <Words>506</Words>
  <Application>Microsoft Office PowerPoint</Application>
  <PresentationFormat>Экран (4:3)</PresentationFormat>
  <Paragraphs>49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Ясность</vt:lpstr>
      <vt:lpstr>Любимому городу Домодедово 75-лет</vt:lpstr>
      <vt:lpstr>СТАРИННАЯ ЛЕГЕНДА О ГОРОДЕ</vt:lpstr>
      <vt:lpstr>ГЕРБ ГОРОДА ДОМОДЕДОВО</vt:lpstr>
      <vt:lpstr>Обелиск Славы </vt:lpstr>
      <vt:lpstr>«АЛЛЕЯ ПОБЕДЫ»</vt:lpstr>
      <vt:lpstr>Площадь 30-летия Победы.</vt:lpstr>
      <vt:lpstr>Главная библиотека города</vt:lpstr>
      <vt:lpstr>Собор Всех святых  в земле Российской просиявших</vt:lpstr>
      <vt:lpstr>Храм Рождества Христова</vt:lpstr>
      <vt:lpstr>Дворец культуры и спорта ДК “Мир”</vt:lpstr>
      <vt:lpstr>Парк “Елочки”</vt:lpstr>
      <vt:lpstr>Аэропорт “Домодедово”</vt:lpstr>
      <vt:lpstr>Стадион “Авангард”</vt:lpstr>
      <vt:lpstr>Главное фильмохранилище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Любимому городу домодедово 75-лет</dc:title>
  <dc:creator>rrrrr rrrr</dc:creator>
  <cp:lastModifiedBy>rrrrr rrrr</cp:lastModifiedBy>
  <cp:revision>15</cp:revision>
  <dcterms:created xsi:type="dcterms:W3CDTF">2022-08-28T11:50:57Z</dcterms:created>
  <dcterms:modified xsi:type="dcterms:W3CDTF">2022-10-24T06:49:06Z</dcterms:modified>
</cp:coreProperties>
</file>