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6313" autoAdjust="0"/>
  </p:normalViewPr>
  <p:slideViewPr>
    <p:cSldViewPr>
      <p:cViewPr varScale="1">
        <p:scale>
          <a:sx n="83" d="100"/>
          <a:sy n="83" d="100"/>
        </p:scale>
        <p:origin x="-7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3971872-FE69-4ECE-B565-7806DD8C9435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DF70AF-C56D-4B05-B2E6-B968A256F40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video.resh.edu.ru/widgets/view/1dff03d0d2d9a71b6ef8289b8b6ebcdb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1581"/>
            <a:ext cx="669674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230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2276872"/>
            <a:ext cx="75972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/>
              <a:t>Healthy </a:t>
            </a:r>
            <a:r>
              <a:rPr lang="en-US" sz="5400" dirty="0" smtClean="0"/>
              <a:t>Habits</a:t>
            </a:r>
            <a:endParaRPr lang="ru-RU" sz="5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en-US" sz="4000" dirty="0" smtClean="0"/>
              <a:t>Monday, the fifth of April</a:t>
            </a:r>
          </a:p>
          <a:p>
            <a:pPr marL="45720" indent="0" algn="ctr">
              <a:buNone/>
            </a:pPr>
            <a:r>
              <a:rPr lang="en-US" sz="4000" dirty="0" smtClean="0"/>
              <a:t>Classwork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49259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980728"/>
            <a:ext cx="77048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- to </a:t>
            </a:r>
            <a:r>
              <a:rPr lang="en-US" sz="4000" dirty="0"/>
              <a:t>study new </a:t>
            </a:r>
            <a:r>
              <a:rPr lang="en-US" sz="4000" dirty="0" smtClean="0"/>
              <a:t>words</a:t>
            </a:r>
            <a:endParaRPr lang="en-US" sz="4000" dirty="0"/>
          </a:p>
          <a:p>
            <a:r>
              <a:rPr lang="en-US" sz="4000" dirty="0"/>
              <a:t>- to use new words</a:t>
            </a:r>
          </a:p>
          <a:p>
            <a:r>
              <a:rPr lang="en-US" sz="4000" dirty="0"/>
              <a:t>- to study grammar</a:t>
            </a:r>
          </a:p>
          <a:p>
            <a:r>
              <a:rPr lang="en-US" sz="4000" dirty="0" smtClean="0"/>
              <a:t>- to </a:t>
            </a:r>
            <a:r>
              <a:rPr lang="en-US" sz="4000" dirty="0"/>
              <a:t>speak about healthy </a:t>
            </a:r>
            <a:r>
              <a:rPr lang="en-US" sz="4000" dirty="0" smtClean="0"/>
              <a:t>habits</a:t>
            </a:r>
            <a:endParaRPr lang="ru-RU" sz="4000" dirty="0" smtClean="0"/>
          </a:p>
          <a:p>
            <a:r>
              <a:rPr lang="ru-RU" sz="4000" dirty="0" smtClean="0"/>
              <a:t>- </a:t>
            </a:r>
            <a:r>
              <a:rPr lang="en-US" sz="4000" dirty="0"/>
              <a:t>t</a:t>
            </a:r>
            <a:r>
              <a:rPr lang="en-US" sz="4000" dirty="0" smtClean="0"/>
              <a:t>o listen to the text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49121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13690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671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idx="4294967295"/>
          </p:nvPr>
        </p:nvSpPr>
        <p:spPr>
          <a:xfrm>
            <a:off x="0" y="765175"/>
            <a:ext cx="7175500" cy="1871663"/>
          </a:xfrm>
        </p:spPr>
        <p:txBody>
          <a:bodyPr/>
          <a:lstStyle/>
          <a:p>
            <a:pPr marL="182880" indent="0" algn="ctr"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What does it mean to stay healthy?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377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video.resh.edu.ru/widgets/view/1dff03d0d2d9a71b6ef8289b8b6ebcdb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video.resh.edu.ru/widgets/view/1dff03d0d2d9a71b6ef8289b8b6ebcdb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5925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66843"/>
            <a:ext cx="7848872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u="sng" dirty="0">
                <a:solidFill>
                  <a:srgbClr val="FF0000"/>
                </a:solidFill>
              </a:rPr>
              <a:t>Fill in the gaps with modal verbs.</a:t>
            </a:r>
          </a:p>
          <a:p>
            <a:endParaRPr lang="en-US" sz="2800" dirty="0"/>
          </a:p>
          <a:p>
            <a:pPr marL="342900" indent="-342900">
              <a:buAutoNum type="arabicParenR"/>
            </a:pPr>
            <a:r>
              <a:rPr lang="en-US" sz="2800" dirty="0" smtClean="0"/>
              <a:t>To </a:t>
            </a:r>
            <a:r>
              <a:rPr lang="en-US" sz="2800" dirty="0"/>
              <a:t>stay healthy, </a:t>
            </a:r>
            <a:r>
              <a:rPr lang="en-US" sz="2800" dirty="0" smtClean="0"/>
              <a:t>you (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should, need not, must not</a:t>
            </a:r>
            <a:r>
              <a:rPr lang="en-US" sz="2800" dirty="0" smtClean="0"/>
              <a:t>)  eat </a:t>
            </a:r>
            <a:r>
              <a:rPr lang="en-US" sz="2800" dirty="0"/>
              <a:t>more fruit and vegetables. </a:t>
            </a:r>
            <a:endParaRPr lang="en-US" sz="2800" dirty="0" smtClean="0"/>
          </a:p>
          <a:p>
            <a:pPr marL="342900" indent="-342900">
              <a:buAutoNum type="arabicParenR"/>
            </a:pPr>
            <a:r>
              <a:rPr lang="en-US" sz="2800" dirty="0" smtClean="0"/>
              <a:t>She  (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doesn`t </a:t>
            </a:r>
            <a:r>
              <a:rPr lang="en-US" sz="2800" i="1" dirty="0">
                <a:solidFill>
                  <a:schemeClr val="accent3">
                    <a:lumMod val="50000"/>
                  </a:schemeClr>
                </a:solidFill>
              </a:rPr>
              <a:t>have 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to, ought to, must</a:t>
            </a:r>
            <a:r>
              <a:rPr lang="en-US" sz="2800" dirty="0" smtClean="0"/>
              <a:t>) cook </a:t>
            </a:r>
            <a:r>
              <a:rPr lang="en-US" sz="2800" dirty="0"/>
              <a:t>dinner tonight, they are eating out. </a:t>
            </a:r>
            <a:endParaRPr lang="en-US" sz="2800" dirty="0" smtClean="0"/>
          </a:p>
          <a:p>
            <a:pPr marL="342900" indent="-342900">
              <a:buAutoNum type="arabicParenR"/>
            </a:pPr>
            <a:r>
              <a:rPr lang="en-US" sz="2800" dirty="0" smtClean="0"/>
              <a:t>You (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mustn`t, might, can</a:t>
            </a:r>
            <a:r>
              <a:rPr lang="en-US" sz="2800" dirty="0" smtClean="0"/>
              <a:t>) </a:t>
            </a:r>
            <a:r>
              <a:rPr lang="en-US" sz="2800" dirty="0"/>
              <a:t>eat ice-cream in cold weather. </a:t>
            </a:r>
          </a:p>
          <a:p>
            <a:r>
              <a:rPr lang="en-US" sz="2800" dirty="0" smtClean="0"/>
              <a:t>4) (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Can, should, must</a:t>
            </a:r>
            <a:r>
              <a:rPr lang="en-US" sz="2800" dirty="0" smtClean="0"/>
              <a:t>)  I </a:t>
            </a:r>
            <a:r>
              <a:rPr lang="en-US" sz="2800" dirty="0"/>
              <a:t>treat you with home-made cakes? </a:t>
            </a:r>
            <a:endParaRPr lang="en-US" sz="2800" dirty="0" smtClean="0"/>
          </a:p>
          <a:p>
            <a:r>
              <a:rPr lang="en-US" sz="2800" dirty="0" smtClean="0"/>
              <a:t>5) You (</a:t>
            </a: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</a:rPr>
              <a:t>needn`t, must, should) </a:t>
            </a:r>
            <a:r>
              <a:rPr lang="en-US" sz="2800" dirty="0" smtClean="0"/>
              <a:t>be </a:t>
            </a:r>
            <a:r>
              <a:rPr lang="en-US" sz="2800" dirty="0"/>
              <a:t>a member of a club to use the gym.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977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712968" cy="8551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</a:rPr>
              <a:t>начале урока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/>
              <a:t>- to study new </a:t>
            </a:r>
            <a:r>
              <a:rPr lang="en-US" sz="2400" b="1" dirty="0" smtClean="0"/>
              <a:t>words</a:t>
            </a:r>
            <a:endParaRPr lang="en-US" sz="2400" b="1" dirty="0"/>
          </a:p>
          <a:p>
            <a:pPr>
              <a:lnSpc>
                <a:spcPct val="150000"/>
              </a:lnSpc>
            </a:pPr>
            <a:r>
              <a:rPr lang="en-US" sz="2400" b="1" dirty="0"/>
              <a:t>- to use new words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- to study grammar</a:t>
            </a:r>
          </a:p>
          <a:p>
            <a:pPr>
              <a:lnSpc>
                <a:spcPct val="150000"/>
              </a:lnSpc>
            </a:pPr>
            <a:r>
              <a:rPr lang="en-US" sz="2400" b="1" dirty="0"/>
              <a:t>- to speak about healthy habits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В конце урока</a:t>
            </a:r>
            <a:endParaRPr lang="ru-RU" sz="24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dirty="0" smtClean="0"/>
              <a:t>- Have you studied </a:t>
            </a:r>
            <a:r>
              <a:rPr lang="en-US" sz="2400" dirty="0"/>
              <a:t>new </a:t>
            </a:r>
            <a:r>
              <a:rPr lang="en-US" sz="2400" dirty="0" smtClean="0"/>
              <a:t>words?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-Have you  </a:t>
            </a:r>
            <a:r>
              <a:rPr lang="en-US" sz="2400" dirty="0" smtClean="0"/>
              <a:t>used </a:t>
            </a:r>
            <a:r>
              <a:rPr lang="en-US" sz="2400" dirty="0"/>
              <a:t>new </a:t>
            </a:r>
            <a:r>
              <a:rPr lang="en-US" sz="2400" dirty="0" smtClean="0"/>
              <a:t>words?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- Have you </a:t>
            </a:r>
            <a:r>
              <a:rPr lang="en-US" sz="2400" dirty="0" smtClean="0"/>
              <a:t>studied grammar?</a:t>
            </a:r>
            <a:endParaRPr lang="en-US" sz="2400" dirty="0"/>
          </a:p>
          <a:p>
            <a:pPr>
              <a:lnSpc>
                <a:spcPct val="150000"/>
              </a:lnSpc>
            </a:pPr>
            <a:r>
              <a:rPr lang="en-US" sz="2400" dirty="0"/>
              <a:t>-Have you </a:t>
            </a:r>
            <a:r>
              <a:rPr lang="en-US" sz="2400" dirty="0" smtClean="0"/>
              <a:t>spoken </a:t>
            </a:r>
            <a:r>
              <a:rPr lang="en-US" sz="2400" dirty="0"/>
              <a:t>about healthy </a:t>
            </a:r>
            <a:r>
              <a:rPr lang="en-US" sz="2400" dirty="0" smtClean="0"/>
              <a:t>habits</a:t>
            </a:r>
            <a:r>
              <a:rPr lang="en-US" sz="2400" dirty="0" smtClean="0"/>
              <a:t>?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-</a:t>
            </a:r>
            <a:r>
              <a:rPr lang="en-US" sz="2400" dirty="0" smtClean="0"/>
              <a:t>Have you listened to the text?</a:t>
            </a:r>
            <a:endParaRPr lang="en-US" sz="2400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ru-RU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ru-RU" dirty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ru-RU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ru-RU" dirty="0" smtClean="0"/>
          </a:p>
          <a:p>
            <a:pPr marL="342900" indent="-342900">
              <a:lnSpc>
                <a:spcPct val="150000"/>
              </a:lnSpc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66436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330</TotalTime>
  <Words>203</Words>
  <Application>Microsoft Office PowerPoint</Application>
  <PresentationFormat>Экран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  </vt:lpstr>
      <vt:lpstr>Презентация PowerPoint</vt:lpstr>
      <vt:lpstr>Презентация PowerPoint</vt:lpstr>
      <vt:lpstr>  What does it mean to stay healthy?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Leonid</dc:creator>
  <cp:lastModifiedBy>Leonid</cp:lastModifiedBy>
  <cp:revision>22</cp:revision>
  <dcterms:created xsi:type="dcterms:W3CDTF">2022-03-23T14:06:16Z</dcterms:created>
  <dcterms:modified xsi:type="dcterms:W3CDTF">2022-04-03T13:11:27Z</dcterms:modified>
</cp:coreProperties>
</file>