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6" r:id="rId1"/>
  </p:sldMasterIdLst>
  <p:sldIdLst>
    <p:sldId id="257" r:id="rId2"/>
    <p:sldId id="258" r:id="rId3"/>
    <p:sldId id="267" r:id="rId4"/>
    <p:sldId id="259" r:id="rId5"/>
    <p:sldId id="269" r:id="rId6"/>
    <p:sldId id="271" r:id="rId7"/>
    <p:sldId id="270" r:id="rId8"/>
    <p:sldId id="268" r:id="rId9"/>
    <p:sldId id="272" r:id="rId10"/>
    <p:sldId id="266" r:id="rId11"/>
    <p:sldId id="265" r:id="rId12"/>
    <p:sldId id="262" r:id="rId13"/>
    <p:sldId id="264" r:id="rId14"/>
    <p:sldId id="263" r:id="rId15"/>
    <p:sldId id="261" r:id="rId16"/>
    <p:sldId id="274" r:id="rId17"/>
    <p:sldId id="277" r:id="rId18"/>
    <p:sldId id="275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7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47060F-87DE-4B6D-B4C1-FFE1E4E183E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E549304-BD40-4528-A100-F177A0F5BE6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29243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B37DEB-FF05-4FC1-9281-D50949D8A4F6}" type="slidenum">
              <a:rPr lang="en-US" altLang="zh-CN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622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B37DEB-FF05-4FC1-9281-D50949D8A4F6}" type="slidenum">
              <a:rPr lang="en-US" altLang="zh-CN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614198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B37DEB-FF05-4FC1-9281-D50949D8A4F6}" type="slidenum">
              <a:rPr lang="en-US" altLang="zh-CN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794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B37DEB-FF05-4FC1-9281-D50949D8A4F6}" type="slidenum">
              <a:rPr lang="en-US" altLang="zh-CN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38117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B37DEB-FF05-4FC1-9281-D50949D8A4F6}" type="slidenum">
              <a:rPr lang="en-US" altLang="zh-CN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1362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AE1CC3-25B4-4B59-ABB2-D508C00828E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494A7-1B4A-43DB-8385-15FAB7E60D3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54297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CAB63D-DECF-4815-BB4E-3C4A3724CB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51CF8-872F-4855-8EC9-CD8CDD46EC58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57183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50FD7C-3A01-488B-97A0-007A209130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294FA-1FC5-40FE-96B6-18792795842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6280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81C7BA-BA41-4A4C-ACB0-8EF7C688431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5F41926-9D80-49E3-AD88-D16BA840828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9371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37E2EF-8300-4B9D-8101-1B9D0B907E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8C0F79A-BD17-40EA-B0C9-36E5B8A014FE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5164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82DD7B-09A3-4BDA-BC8F-E75CE281D4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3EBD2B9-7565-477A-820F-1CA563FEEA00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0565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9786933-0E65-456F-8452-27BE165C64B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EC58A-CEBB-46E1-B12E-777E470225B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3818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449853-5453-409F-BA8C-AFEA13D0B2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834DC-BDA6-495C-A65A-605BEEF9D1D4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61410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6C5EEF-46D9-4C38-85CC-CD0641653D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7EA8-DA2C-4C42-B5B9-0ECDEAD241E3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2660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F5F5AB-34D9-4F8F-A58C-528237F1AF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5BE57F9-0557-4F8A-A56C-A649AC67122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95004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B37DEB-FF05-4FC1-9281-D50949D8A4F6}" type="slidenum">
              <a:rPr lang="en-US" altLang="zh-CN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541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  <p:sldLayoutId id="214748380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955540" y="2276872"/>
            <a:ext cx="8280920" cy="2304256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4000" dirty="0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по финансовой грамотности        </a:t>
            </a:r>
            <a:b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Тема: «Что такое деньги и откуда они взялись?» </a:t>
            </a:r>
          </a:p>
        </p:txBody>
      </p:sp>
    </p:spTree>
    <p:extLst>
      <p:ext uri="{BB962C8B-B14F-4D97-AF65-F5344CB8AC3E}">
        <p14:creationId xmlns:p14="http://schemas.microsoft.com/office/powerpoint/2010/main" val="39124381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3257600"/>
            <a:ext cx="4910751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531089" y="5458637"/>
            <a:ext cx="40141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Лидийская монета 610-600 года до нашей эры.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691" y="40652"/>
            <a:ext cx="6629400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3722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500404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960096" y="980728"/>
            <a:ext cx="33843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solidFill>
                  <a:srgbClr val="6666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1 - римская монета с головой Януса, 2 - оборотная сторона монеты </a:t>
            </a:r>
            <a:r>
              <a:rPr lang="ru-RU" sz="2800" i="1" dirty="0" err="1">
                <a:solidFill>
                  <a:srgbClr val="6666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Эгины</a:t>
            </a:r>
            <a:r>
              <a:rPr lang="ru-RU" sz="2800" i="1" dirty="0">
                <a:solidFill>
                  <a:srgbClr val="6666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VII века до н.э., 3 - римский денарий Тита </a:t>
            </a:r>
            <a:r>
              <a:rPr lang="ru-RU" sz="2800" i="1" dirty="0" err="1">
                <a:solidFill>
                  <a:srgbClr val="6666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Каризия</a:t>
            </a:r>
            <a:r>
              <a:rPr lang="ru-RU" sz="2800" i="1" dirty="0">
                <a:solidFill>
                  <a:srgbClr val="6666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4 - римский денарий с головой Меркурия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840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7090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3984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6873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44578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306" y="3510643"/>
            <a:ext cx="5438775" cy="33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944" y="17141"/>
            <a:ext cx="5076056" cy="3493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85760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991545" y="404664"/>
            <a:ext cx="8280920" cy="864096"/>
          </a:xfrm>
        </p:spPr>
        <p:txBody>
          <a:bodyPr>
            <a:normAutofit fontScale="90000"/>
          </a:bodyPr>
          <a:lstStyle/>
          <a:p>
            <a:r>
              <a:rPr lang="ru-RU" altLang="ru-RU" sz="4000" dirty="0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Игра «Собери пословицу» </a:t>
            </a:r>
            <a:br>
              <a:rPr lang="ru-RU" altLang="ru-RU" sz="4000" dirty="0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3071664" y="908721"/>
            <a:ext cx="6967686" cy="5040564"/>
          </a:xfrm>
        </p:spPr>
        <p:txBody>
          <a:bodyPr>
            <a:normAutofit lnSpcReduction="10000"/>
          </a:bodyPr>
          <a:lstStyle/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Нелегко деньги нажить, а легко прожить.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Тот без нужды живет, кто деньги бережет.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Трудовая денежка всегда крепка.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Уговор дороже денег.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Деньги счет любят.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На деньги ума не купишь.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Монета карман не тянет.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Здоров буду — и денег добуду.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На деньги друга не купить.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Гулянку деньгами, как бездонную кадку, не наполнишь.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Деньги смогут много, а правда – все.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В чужом кармане трудно деньги проверять.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Вовремя копейка дороже рубля.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Деньги не грибы – можно и зимой найти.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Деньги – что галки, все в стаю сбиваются.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Деньги – хороший слуга, но плохой хозяин.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Из чужого кошелька легко платить.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Как деньги при бедре, так помогут при беде.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Когда деньги говорят, тогда правда молчит.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Arial"/>
              </a:rPr>
              <a:t>Когда кошелек легок – на душе тяжело.</a:t>
            </a: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0017968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19536" y="1700808"/>
            <a:ext cx="8568952" cy="4536504"/>
          </a:xfrm>
        </p:spPr>
        <p:txBody>
          <a:bodyPr/>
          <a:lstStyle/>
          <a:p>
            <a:r>
              <a:rPr lang="ru-RU" sz="6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b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16" y="720289"/>
            <a:ext cx="6912768" cy="5491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26392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19536" y="1700808"/>
            <a:ext cx="8568952" cy="4536504"/>
          </a:xfrm>
        </p:spPr>
        <p:txBody>
          <a:bodyPr>
            <a:normAutofit fontScale="90000"/>
          </a:bodyPr>
          <a:lstStyle/>
          <a:p>
            <a:r>
              <a:rPr lang="ru-RU" sz="6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6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br>
              <a:rPr lang="ru-RU" sz="6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Деньги!</a:t>
            </a:r>
            <a:b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Хрустящие и  звенящие.</a:t>
            </a:r>
            <a:b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Заработать, вложить, приумножить.</a:t>
            </a:r>
            <a:b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Деньги любят счет.</a:t>
            </a:r>
            <a:b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Центрбанк</a:t>
            </a:r>
            <a:b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876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5"/>
          <p:cNvSpPr>
            <a:spLocks noGrp="1"/>
          </p:cNvSpPr>
          <p:nvPr>
            <p:ph type="ctrTitle"/>
          </p:nvPr>
        </p:nvSpPr>
        <p:spPr>
          <a:xfrm>
            <a:off x="2351584" y="476672"/>
            <a:ext cx="7772400" cy="1368152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Девиз нашего урока «Знаешь – говори, не знаешь – слушай»</a:t>
            </a:r>
            <a:br>
              <a:rPr lang="ru-RU" sz="3600" dirty="0">
                <a:latin typeface="Calibri"/>
                <a:ea typeface="Times New Roman"/>
                <a:cs typeface="Times New Roman"/>
              </a:rPr>
            </a:br>
            <a:endParaRPr lang="zh-CN" altLang="en-US" dirty="0">
              <a:ea typeface="宋体" charset="-122"/>
            </a:endParaRPr>
          </a:p>
        </p:txBody>
      </p:sp>
      <p:sp>
        <p:nvSpPr>
          <p:cNvPr id="4099" name="副标题 6"/>
          <p:cNvSpPr>
            <a:spLocks noGrp="1"/>
          </p:cNvSpPr>
          <p:nvPr>
            <p:ph type="subTitle" idx="1"/>
          </p:nvPr>
        </p:nvSpPr>
        <p:spPr>
          <a:xfrm>
            <a:off x="3503712" y="1556792"/>
            <a:ext cx="6912768" cy="475252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Вопросы кроссворда</a:t>
            </a: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1) Работник налоговой службы. ( инспектор)</a:t>
            </a: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2) Та сумма, что заплатит покупатель,</a:t>
            </a: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Та сумма, что устроит продавца;</a:t>
            </a: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Как мера для обмена всех товаров,</a:t>
            </a: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На рынке называется…(цена)</a:t>
            </a: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3) Что собирали татаро-монголы? ( дань)</a:t>
            </a:r>
            <a:endParaRPr lang="ru-RU" sz="2400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4) Специалист,  начисляющий зарплату? (бухгалтер)</a:t>
            </a:r>
            <a:endParaRPr lang="ru-RU" sz="2400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5) Человек, который выдает деньги? (кассир)</a:t>
            </a:r>
            <a:endParaRPr lang="ru-RU" sz="2400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 eaLnBrk="1" hangingPunct="1"/>
            <a:endParaRPr lang="zh-CN" altLang="en-US" dirty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5181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255" y="3617640"/>
            <a:ext cx="5182994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250" y="32656"/>
            <a:ext cx="3965751" cy="682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429" y="44572"/>
            <a:ext cx="5125820" cy="357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2806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5148064" cy="3468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39416" y="3933056"/>
            <a:ext cx="41422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Деньги из каменной соли (Эфиопия).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650" y="3068960"/>
            <a:ext cx="4886350" cy="2760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81650" y="582977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Мелкая разменная монета из перьев и рулон из денег-перьев (острова Санта-</a:t>
            </a:r>
            <a:r>
              <a:rPr lang="ru-RU" dirty="0" err="1"/>
              <a:t>Крус</a:t>
            </a:r>
            <a:r>
              <a:rPr lang="ru-RU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735181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591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80240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3283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8272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9067800" cy="1143000"/>
          </a:xfrm>
        </p:spPr>
        <p:txBody>
          <a:bodyPr/>
          <a:lstStyle/>
          <a:p>
            <a:r>
              <a:rPr lang="ru-RU" dirty="0"/>
              <a:t>ИГРА « НАЙДИ И ОБМЕНЯЙ»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1196752"/>
            <a:ext cx="7891288" cy="5661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104740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65</TotalTime>
  <Words>362</Words>
  <Application>Microsoft Office PowerPoint</Application>
  <PresentationFormat>Широкоэкранный</PresentationFormat>
  <Paragraphs>39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Century Gothic</vt:lpstr>
      <vt:lpstr>Times New Roman</vt:lpstr>
      <vt:lpstr>Wingdings 3</vt:lpstr>
      <vt:lpstr>Легкий дым</vt:lpstr>
      <vt:lpstr>       Урок по финансовой грамотности              Тема: «Что такое деньги и откуда они взялись?» </vt:lpstr>
      <vt:lpstr>Девиз нашего урока «Знаешь – говори, не знаешь – слушай»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 НАЙДИ И ОБМЕНЯЙ»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Игра «Собери пословицу»  </vt:lpstr>
      <vt:lpstr>                       </vt:lpstr>
      <vt:lpstr>                   Синквейн   Деньги! Хрустящие и  звенящие. Заработать, вложить, приумножить. Деньги любят счет. Центрбанк     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oldi</dc:creator>
  <cp:lastModifiedBy>Ульяна Михайлова</cp:lastModifiedBy>
  <cp:revision>11</cp:revision>
  <dcterms:created xsi:type="dcterms:W3CDTF">2017-07-05T19:19:06Z</dcterms:created>
  <dcterms:modified xsi:type="dcterms:W3CDTF">2023-02-06T18:33:35Z</dcterms:modified>
</cp:coreProperties>
</file>